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heme/theme3.xml" ContentType="application/vnd.openxmlformats-officedocument.theme+xml"/>
  <Override PartName="/ppt/tags/tag74.xml" ContentType="application/vnd.openxmlformats-officedocument.presentationml.tags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tags/tag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50"/>
  </p:notesMasterIdLst>
  <p:sldIdLst>
    <p:sldId id="273" r:id="rId3"/>
    <p:sldId id="275" r:id="rId4"/>
    <p:sldId id="383" r:id="rId5"/>
    <p:sldId id="384" r:id="rId6"/>
    <p:sldId id="385" r:id="rId7"/>
    <p:sldId id="386" r:id="rId8"/>
    <p:sldId id="368" r:id="rId9"/>
    <p:sldId id="276" r:id="rId10"/>
    <p:sldId id="277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6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380" r:id="rId30"/>
    <p:sldId id="381" r:id="rId31"/>
    <p:sldId id="291" r:id="rId32"/>
    <p:sldId id="287" r:id="rId33"/>
    <p:sldId id="290" r:id="rId34"/>
    <p:sldId id="355" r:id="rId35"/>
    <p:sldId id="356" r:id="rId36"/>
    <p:sldId id="382" r:id="rId37"/>
    <p:sldId id="357" r:id="rId38"/>
    <p:sldId id="358" r:id="rId39"/>
    <p:sldId id="359" r:id="rId40"/>
    <p:sldId id="360" r:id="rId41"/>
    <p:sldId id="363" r:id="rId42"/>
    <p:sldId id="362" r:id="rId43"/>
    <p:sldId id="364" r:id="rId44"/>
    <p:sldId id="361" r:id="rId45"/>
    <p:sldId id="365" r:id="rId46"/>
    <p:sldId id="366" r:id="rId47"/>
    <p:sldId id="367" r:id="rId48"/>
    <p:sldId id="339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99" autoAdjust="0"/>
  </p:normalViewPr>
  <p:slideViewPr>
    <p:cSldViewPr snapToGrid="0">
      <p:cViewPr varScale="1">
        <p:scale>
          <a:sx n="103" d="100"/>
          <a:sy n="103" d="100"/>
        </p:scale>
        <p:origin x="173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Notating Process Time Consumption</a:t>
            </a:r>
          </a:p>
        </c:rich>
      </c:tx>
      <c:layout>
        <c:manualLayout>
          <c:xMode val="edge"/>
          <c:yMode val="edge"/>
          <c:x val="0.11640690935250902"/>
          <c:y val="3.42684852169262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(min)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Old Solution</c:v>
                </c:pt>
                <c:pt idx="1">
                  <c:v>Notation Tool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31.45</c:v>
                </c:pt>
                <c:pt idx="1">
                  <c:v>18.55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E-4A4F-B948-5FB3B5D05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52255"/>
        <c:axId val="1356648415"/>
      </c:barChart>
      <c:catAx>
        <c:axId val="135665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48415"/>
        <c:crosses val="autoZero"/>
        <c:auto val="1"/>
        <c:lblAlgn val="ctr"/>
        <c:lblOffset val="100"/>
        <c:noMultiLvlLbl val="0"/>
      </c:catAx>
      <c:valAx>
        <c:axId val="13566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5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Backend</a:t>
            </a:r>
            <a:r>
              <a:rPr lang="en-US" altLang="zh-CN" baseline="0" dirty="0"/>
              <a:t> Import </a:t>
            </a:r>
            <a:r>
              <a:rPr lang="en-US" altLang="zh-CN" dirty="0"/>
              <a:t>Time Consumption</a:t>
            </a:r>
          </a:p>
        </c:rich>
      </c:tx>
      <c:layout>
        <c:manualLayout>
          <c:xMode val="edge"/>
          <c:yMode val="edge"/>
          <c:x val="0.1164069093525090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(sec)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Old Solution</c:v>
                </c:pt>
                <c:pt idx="1">
                  <c:v>Notation Tool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169</c:v>
                </c:pt>
                <c:pt idx="1">
                  <c:v>0.625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E-4A4F-B948-5FB3B5D05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52255"/>
        <c:axId val="1356648415"/>
      </c:barChart>
      <c:catAx>
        <c:axId val="135665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48415"/>
        <c:crosses val="autoZero"/>
        <c:auto val="1"/>
        <c:lblAlgn val="ctr"/>
        <c:lblOffset val="100"/>
        <c:noMultiLvlLbl val="0"/>
      </c:catAx>
      <c:valAx>
        <c:axId val="13566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5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665D7-80C0-45C6-998C-227908E658BD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CA00E-4260-44A1-86F5-7B456C852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362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E8E8D-6847-4A77-81FE-13D13E049E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352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CA00E-4260-44A1-86F5-7B456C8521A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30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CA00E-4260-44A1-86F5-7B456C8521A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47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Relationship Id="rId4" Type="http://schemas.openxmlformats.org/officeDocument/2006/relationships/image" Target="../media/image5.emf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5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.xml"/><Relationship Id="rId4" Type="http://schemas.openxmlformats.org/officeDocument/2006/relationships/image" Target="../media/image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8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9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0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9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0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.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0298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274" y="1437141"/>
            <a:ext cx="9324000" cy="398371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540000" tIns="540000" rIns="540000" bIns="540000" rtlCol="0" anchor="ctr">
            <a:noAutofit/>
          </a:bodyPr>
          <a:lstStyle>
            <a:lvl1pPr algn="ctr">
              <a:lnSpc>
                <a:spcPct val="100000"/>
              </a:lnSpc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872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1118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49752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22F2D5-E9EF-4343-8DC4-709C8E32AE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1" y="1196975"/>
            <a:ext cx="5469190" cy="4975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338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69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545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1117">
          <p15:clr>
            <a:srgbClr val="FBAE40"/>
          </p15:clr>
        </p15:guide>
        <p15:guide id="12" orient="horz" pos="3884">
          <p15:clr>
            <a:srgbClr val="FBAE40"/>
          </p15:clr>
        </p15:guide>
        <p15:guide id="13" orient="horz" pos="426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51" y="1196975"/>
            <a:ext cx="350362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650" y="1773238"/>
            <a:ext cx="3510001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4231" y="1797540"/>
            <a:ext cx="3510000" cy="436830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70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9345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117">
          <p15:clr>
            <a:srgbClr val="FBAE40"/>
          </p15:clr>
        </p15:guide>
        <p15:guide id="12" orient="horz" pos="3888">
          <p15:clr>
            <a:srgbClr val="FBAE40"/>
          </p15:clr>
        </p15:guide>
        <p15:guide id="13" orient="horz" pos="754">
          <p15:clr>
            <a:srgbClr val="FBAE40"/>
          </p15:clr>
        </p15:guide>
        <p15:guide id="14" pos="2729">
          <p15:clr>
            <a:srgbClr val="FBAE40"/>
          </p15:clr>
        </p15:guide>
        <p15:guide id="15" pos="2525">
          <p15:clr>
            <a:srgbClr val="FBAE40"/>
          </p15:clr>
        </p15:guide>
        <p15:guide id="16" pos="4951">
          <p15:clr>
            <a:srgbClr val="FBAE40"/>
          </p15:clr>
        </p15:guide>
        <p15:guide id="17" pos="51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218329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844674"/>
            <a:ext cx="2540528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6591" y="1211906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844674"/>
            <a:ext cx="2553131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844674"/>
            <a:ext cx="2547914" cy="432117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53504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53504" y="1844674"/>
            <a:ext cx="2549800" cy="432752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278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4" orient="horz" pos="1162">
          <p15:clr>
            <a:srgbClr val="FBAE40"/>
          </p15:clr>
        </p15:guide>
        <p15:guide id="15" orient="horz" pos="754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9A5CBBC-4A91-4C72-AE28-46A6B97D7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31" y="30119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 marL="669600" indent="0"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8" name="Picture 27" descr="York University Logo.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253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842">
          <p15:clr>
            <a:srgbClr val="FBAE40"/>
          </p15:clr>
        </p15:guide>
        <p15:guide id="10" orient="horz" pos="38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3769F31-6ABB-C943-BB08-2C41A9CE09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" name="Picture 29" descr="York University Logo.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0294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2547">
          <p15:clr>
            <a:srgbClr val="FBAE40"/>
          </p15:clr>
        </p15:guide>
        <p15:guide id="5" pos="2732">
          <p15:clr>
            <a:srgbClr val="FBAE40"/>
          </p15:clr>
        </p15:guide>
        <p15:guide id="6" pos="4947">
          <p15:clr>
            <a:srgbClr val="FBAE40"/>
          </p15:clr>
        </p15:guide>
        <p15:guide id="7" pos="5148">
          <p15:clr>
            <a:srgbClr val="FBAE40"/>
          </p15:clr>
        </p15:guide>
        <p15:guide id="8" pos="7363">
          <p15:clr>
            <a:srgbClr val="FBAE40"/>
          </p15:clr>
        </p15:guide>
        <p15:guide id="11" orient="horz" pos="1843">
          <p15:clr>
            <a:srgbClr val="FBAE40"/>
          </p15:clr>
        </p15:guide>
        <p15:guide id="12" orient="horz" pos="388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72FC477-98CC-A64C-82A6-5D6E46920DD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 sz="1400"/>
            </a:lvl1pPr>
            <a:lvl2pPr marL="252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39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Wingdings" panose="05000000000000000000" pitchFamily="2" charset="2"/>
              <a:buChar char="§"/>
              <a:tabLst/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2" name="Picture 31" descr="York University Logo.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4377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1" orient="horz">
          <p15:clr>
            <a:srgbClr val="FBAE40"/>
          </p15:clr>
        </p15:guide>
        <p15:guide id="12" orient="horz" pos="4320">
          <p15:clr>
            <a:srgbClr val="FBAE40"/>
          </p15:clr>
        </p15:guide>
        <p15:guide id="13" orient="horz" pos="1843">
          <p15:clr>
            <a:srgbClr val="FBAE40"/>
          </p15:clr>
        </p15:guide>
        <p15:guide id="14" orient="horz" pos="38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0107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7" orient="horz" pos="958">
          <p15:clr>
            <a:srgbClr val="FBAE40"/>
          </p15:clr>
        </p15:guide>
        <p15:guide id="8" orient="horz" pos="3680">
          <p15:clr>
            <a:srgbClr val="FBAE40"/>
          </p15:clr>
        </p15:guide>
        <p15:guide id="9" orient="horz" pos="3135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.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4540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1"/>
            <a:ext cx="5432389" cy="644163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8775" y="962828"/>
            <a:ext cx="4986630" cy="458952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008" y="5913438"/>
            <a:ext cx="4967961" cy="3238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</a:t>
            </a:r>
            <a:br>
              <a:rPr lang="en-US" dirty="0"/>
            </a:br>
            <a:r>
              <a:rPr lang="en-US" dirty="0"/>
              <a:t>to add background photo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3264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>
          <p15:clr>
            <a:srgbClr val="FBAE40"/>
          </p15:clr>
        </p15:guide>
        <p15:guide id="7" orient="horz" pos="3725">
          <p15:clr>
            <a:srgbClr val="FBAE40"/>
          </p15:clr>
        </p15:guide>
        <p15:guide id="8" orient="horz" pos="3498">
          <p15:clr>
            <a:srgbClr val="FBAE40"/>
          </p15:clr>
        </p15:guide>
        <p15:guide id="9" orient="horz" pos="595">
          <p15:clr>
            <a:srgbClr val="FBAE40"/>
          </p15:clr>
        </p15:guide>
        <p15:guide id="10" pos="4226">
          <p15:clr>
            <a:srgbClr val="FBAE40"/>
          </p15:clr>
        </p15:guide>
        <p15:guide id="11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1" y="1204775"/>
            <a:ext cx="4201387" cy="238443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1A7A73-3A69-E940-A5D6-0D62789557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78711" y="3796152"/>
            <a:ext cx="4201387" cy="2384434"/>
          </a:xfr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York University Logo.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344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prstGeom prst="rect">
            <a:avLst/>
          </a:prstGeo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8026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7" orient="horz" pos="3045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1"/>
            <a:ext cx="6773796" cy="237686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York University Logo.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6196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0635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2251">
          <p15:clr>
            <a:srgbClr val="FBAE40"/>
          </p15:clr>
        </p15:guide>
        <p15:guide id="9" orient="horz" pos="2387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6506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Drag and drop photo onto slide</a:t>
            </a:r>
            <a:br>
              <a:rPr lang="en-US" dirty="0"/>
            </a:br>
            <a:r>
              <a:rPr lang="en-US" dirty="0"/>
              <a:t>to add image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346B-C031-4DC5-BD8C-58AA5D5801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1909-1530-44C5-9EA4-AB532F16C4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93803" y="6356351"/>
            <a:ext cx="6523035" cy="36512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280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4861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25425"/>
            <a:ext cx="11164161" cy="720000"/>
          </a:xfr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59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7325" y="2986560"/>
            <a:ext cx="253143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52851" y="3521089"/>
            <a:ext cx="2535911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58837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3" name="Picture 102" descr="York University Logo.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342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3" orient="horz" pos="2183">
          <p15:clr>
            <a:srgbClr val="FBAE40"/>
          </p15:clr>
        </p15:guide>
        <p15:guide id="14" orient="horz" pos="2568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154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323">
          <p15:clr>
            <a:srgbClr val="FBAE40"/>
          </p15:clr>
        </p15:guide>
        <p15:guide id="5" pos="1524">
          <p15:clr>
            <a:srgbClr val="FBAE40"/>
          </p15:clr>
        </p15:guide>
        <p15:guide id="6" pos="2525">
          <p15:clr>
            <a:srgbClr val="FBAE40"/>
          </p15:clr>
        </p15:guide>
        <p15:guide id="7" pos="2732">
          <p15:clr>
            <a:srgbClr val="FBAE40"/>
          </p15:clr>
        </p15:guide>
        <p15:guide id="8" pos="3739">
          <p15:clr>
            <a:srgbClr val="FBAE40"/>
          </p15:clr>
        </p15:guide>
        <p15:guide id="9" pos="3940">
          <p15:clr>
            <a:srgbClr val="FBAE40"/>
          </p15:clr>
        </p15:guide>
        <p15:guide id="10" pos="4947">
          <p15:clr>
            <a:srgbClr val="FBAE40"/>
          </p15:clr>
        </p15:guide>
        <p15:guide id="11" pos="5148">
          <p15:clr>
            <a:srgbClr val="FBAE40"/>
          </p15:clr>
        </p15:guide>
        <p15:guide id="12" pos="6155">
          <p15:clr>
            <a:srgbClr val="FBAE40"/>
          </p15:clr>
        </p15:guide>
        <p15:guide id="13" pos="6356">
          <p15:clr>
            <a:srgbClr val="FBAE40"/>
          </p15:clr>
        </p15:guide>
        <p15:guide id="14" pos="7363">
          <p15:clr>
            <a:srgbClr val="FBAE40"/>
          </p15:clr>
        </p15:guide>
        <p15:guide id="17" orient="horz" pos="1979">
          <p15:clr>
            <a:srgbClr val="FBAE40"/>
          </p15:clr>
        </p15:guide>
        <p15:guide id="18" orient="horz" pos="2478">
          <p15:clr>
            <a:srgbClr val="FBAE40"/>
          </p15:clr>
        </p15:guide>
        <p15:guide id="20" orient="horz" pos="388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>
            <a:lvl4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b="1" i="0">
                <a:solidFill>
                  <a:schemeClr val="accent1"/>
                </a:solidFill>
                <a:latin typeface="IBM Plex Sans SemiBold" panose="020B0503050203000203" pitchFamily="34" charset="0"/>
              </a:defRPr>
            </a:lvl4pPr>
            <a:lvl5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1" i="0">
                <a:latin typeface="IBM Plex Sans SemiBold" panose="020B0503050203000203" pitchFamily="34" charset="0"/>
              </a:defRPr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1">
                <a:latin typeface="IBM Plex Sans ExtraLight" panose="020B0303050203000203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200"/>
            </a:lvl7pPr>
            <a:lvl8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0" i="0">
                <a:latin typeface="IBM Plex Serif ExtLt" panose="02060303050406000203" pitchFamily="18" charset="77"/>
              </a:defRPr>
            </a:lvl8pPr>
            <a:lvl9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0">
                <a:latin typeface="IBM Plex Serif Medm" panose="02060503050406000203" pitchFamily="18" charset="77"/>
              </a:defRPr>
            </a:lvl9pPr>
          </a:lstStyle>
          <a:p>
            <a:pPr lvl="0"/>
            <a:r>
              <a:rPr lang="en-US" dirty="0"/>
              <a:t>Click to use Master text styles – Level one through Level nine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Level FOUR: IBM PLEX SANS SEMIBOLD IN ALL CAPS FOR THIS RED HEADING STYLE</a:t>
            </a:r>
          </a:p>
          <a:p>
            <a:pPr lvl="4"/>
            <a:r>
              <a:rPr lang="en-US" dirty="0"/>
              <a:t>Level FIVE: IBM Plex Sans </a:t>
            </a:r>
            <a:r>
              <a:rPr lang="en-US" dirty="0" err="1"/>
              <a:t>Semibold</a:t>
            </a:r>
            <a:r>
              <a:rPr lang="en-US" dirty="0"/>
              <a:t> for a bold paragraph style.</a:t>
            </a: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SIX: </a:t>
            </a:r>
            <a:r>
              <a:rPr lang="en-CA" dirty="0"/>
              <a:t>IBM Plex Sans </a:t>
            </a:r>
            <a:r>
              <a:rPr lang="en-CA" dirty="0" err="1"/>
              <a:t>ExtraLight</a:t>
            </a:r>
            <a:r>
              <a:rPr lang="en-CA" dirty="0"/>
              <a:t> Italics for </a:t>
            </a:r>
            <a:r>
              <a:rPr lang="en-US" dirty="0"/>
              <a:t>an italicized paragraph. Use this for quote names or descriptions.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SEVEN: </a:t>
            </a:r>
            <a:r>
              <a:rPr lang="en-CA" dirty="0"/>
              <a:t>IBM Plex Sans for </a:t>
            </a:r>
            <a:r>
              <a:rPr lang="en-US" dirty="0"/>
              <a:t>smaller font style. Use this as a photo caption. See Resources for example.</a:t>
            </a:r>
          </a:p>
          <a:p>
            <a:pPr lvl="7"/>
            <a:r>
              <a:rPr lang="en-US" dirty="0"/>
              <a:t>Level EIGHT: </a:t>
            </a:r>
            <a:r>
              <a:rPr lang="en-CA" dirty="0"/>
              <a:t>IBM Plex Serif </a:t>
            </a:r>
            <a:r>
              <a:rPr lang="en-CA" dirty="0" err="1"/>
              <a:t>ExtraLight</a:t>
            </a:r>
            <a:r>
              <a:rPr lang="en-CA" dirty="0"/>
              <a:t> for quoted text.</a:t>
            </a:r>
            <a:endParaRPr lang="en-US" dirty="0"/>
          </a:p>
          <a:p>
            <a:pPr marL="0" marR="0" lvl="8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NINE: </a:t>
            </a:r>
            <a:r>
              <a:rPr lang="en-CA" dirty="0"/>
              <a:t>IBM Plex Serif Medium for bolded items within quoted text.</a:t>
            </a:r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7640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.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8536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4672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5145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990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00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16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3" name="Picture Placeholder 2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3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6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7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9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10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1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12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13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83" name="Picture Placeholder 14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15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16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17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18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19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20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2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22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23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24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25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26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27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28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29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30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3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32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33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34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35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36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37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38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39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40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4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42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43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44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45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46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47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48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49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0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2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3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4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5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6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7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8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9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60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6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62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63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64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65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66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67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68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69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70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0" name="Picture Placeholder 7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72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4670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14" pos="7363">
          <p15:clr>
            <a:srgbClr val="FBAE40"/>
          </p15:clr>
        </p15:guide>
        <p15:guide id="20" orient="horz" pos="3888">
          <p15:clr>
            <a:srgbClr val="FBAE40"/>
          </p15:clr>
        </p15:guide>
        <p15:guide id="21" pos="75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allery (up to 7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2E419-71CE-EE12-829F-ADCC897D877A}"/>
              </a:ext>
            </a:extLst>
          </p:cNvPr>
          <p:cNvSpPr>
            <a:spLocks noGrp="1"/>
          </p:cNvSpPr>
          <p:nvPr>
            <p:ph sz="quarter" idx="145" hasCustomPrompt="1"/>
          </p:nvPr>
        </p:nvSpPr>
        <p:spPr>
          <a:xfrm>
            <a:off x="51435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561BF6-0ABB-0847-6812-54FF9A789938}"/>
              </a:ext>
            </a:extLst>
          </p:cNvPr>
          <p:cNvSpPr>
            <a:spLocks noGrp="1"/>
          </p:cNvSpPr>
          <p:nvPr>
            <p:ph sz="quarter" idx="146" hasCustomPrompt="1"/>
          </p:nvPr>
        </p:nvSpPr>
        <p:spPr>
          <a:xfrm>
            <a:off x="51435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085757C-805C-0E06-9284-5F5B823BB699}"/>
              </a:ext>
            </a:extLst>
          </p:cNvPr>
          <p:cNvSpPr>
            <a:spLocks noGrp="1"/>
          </p:cNvSpPr>
          <p:nvPr>
            <p:ph sz="quarter" idx="147" hasCustomPrompt="1"/>
          </p:nvPr>
        </p:nvSpPr>
        <p:spPr>
          <a:xfrm>
            <a:off x="51435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36EE3707-07F6-D2FB-3EDF-E1F81321FD5F}"/>
              </a:ext>
            </a:extLst>
          </p:cNvPr>
          <p:cNvSpPr>
            <a:spLocks noGrp="1"/>
          </p:cNvSpPr>
          <p:nvPr>
            <p:ph sz="quarter" idx="148" hasCustomPrompt="1"/>
          </p:nvPr>
        </p:nvSpPr>
        <p:spPr>
          <a:xfrm>
            <a:off x="51435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5339092-3FE0-6C69-82C0-AFC86AD90EB8}"/>
              </a:ext>
            </a:extLst>
          </p:cNvPr>
          <p:cNvSpPr>
            <a:spLocks noGrp="1"/>
          </p:cNvSpPr>
          <p:nvPr>
            <p:ph sz="quarter" idx="149" hasCustomPrompt="1"/>
          </p:nvPr>
        </p:nvSpPr>
        <p:spPr>
          <a:xfrm>
            <a:off x="51435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C091EB4B-8864-390F-F560-6C70F451CE9A}"/>
              </a:ext>
            </a:extLst>
          </p:cNvPr>
          <p:cNvSpPr>
            <a:spLocks noGrp="1"/>
          </p:cNvSpPr>
          <p:nvPr>
            <p:ph sz="quarter" idx="150" hasCustomPrompt="1"/>
          </p:nvPr>
        </p:nvSpPr>
        <p:spPr>
          <a:xfrm>
            <a:off x="51435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0EE1118-A7CD-260F-6A24-D906909CFBB5}"/>
              </a:ext>
            </a:extLst>
          </p:cNvPr>
          <p:cNvSpPr>
            <a:spLocks noGrp="1"/>
          </p:cNvSpPr>
          <p:nvPr>
            <p:ph sz="quarter" idx="151" hasCustomPrompt="1"/>
          </p:nvPr>
        </p:nvSpPr>
        <p:spPr>
          <a:xfrm>
            <a:off x="1462306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CD99F0AA-EE3A-4966-7BFB-FB3B7784D7C2}"/>
              </a:ext>
            </a:extLst>
          </p:cNvPr>
          <p:cNvSpPr>
            <a:spLocks noGrp="1"/>
          </p:cNvSpPr>
          <p:nvPr>
            <p:ph sz="quarter" idx="152" hasCustomPrompt="1"/>
          </p:nvPr>
        </p:nvSpPr>
        <p:spPr>
          <a:xfrm>
            <a:off x="1462306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281AF8D-2253-074B-A281-796C787722C3}"/>
              </a:ext>
            </a:extLst>
          </p:cNvPr>
          <p:cNvSpPr>
            <a:spLocks noGrp="1"/>
          </p:cNvSpPr>
          <p:nvPr>
            <p:ph sz="quarter" idx="153" hasCustomPrompt="1"/>
          </p:nvPr>
        </p:nvSpPr>
        <p:spPr>
          <a:xfrm>
            <a:off x="1462306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7A542-FCF3-772E-D917-A5D4A79FD6D3}"/>
              </a:ext>
            </a:extLst>
          </p:cNvPr>
          <p:cNvSpPr>
            <a:spLocks noGrp="1"/>
          </p:cNvSpPr>
          <p:nvPr>
            <p:ph sz="quarter" idx="154" hasCustomPrompt="1"/>
          </p:nvPr>
        </p:nvSpPr>
        <p:spPr>
          <a:xfrm>
            <a:off x="1462306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F0346796-421F-5CA2-24CA-F203A307E752}"/>
              </a:ext>
            </a:extLst>
          </p:cNvPr>
          <p:cNvSpPr>
            <a:spLocks noGrp="1"/>
          </p:cNvSpPr>
          <p:nvPr>
            <p:ph sz="quarter" idx="155" hasCustomPrompt="1"/>
          </p:nvPr>
        </p:nvSpPr>
        <p:spPr>
          <a:xfrm>
            <a:off x="1462306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C3DC7CB4-B265-4F10-F7A6-B2B546366857}"/>
              </a:ext>
            </a:extLst>
          </p:cNvPr>
          <p:cNvSpPr>
            <a:spLocks noGrp="1"/>
          </p:cNvSpPr>
          <p:nvPr>
            <p:ph sz="quarter" idx="156" hasCustomPrompt="1"/>
          </p:nvPr>
        </p:nvSpPr>
        <p:spPr>
          <a:xfrm>
            <a:off x="1462306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5480AD58-5FF9-E252-8C7E-25B2BAD3F04C}"/>
              </a:ext>
            </a:extLst>
          </p:cNvPr>
          <p:cNvSpPr>
            <a:spLocks noGrp="1"/>
          </p:cNvSpPr>
          <p:nvPr>
            <p:ph sz="quarter" idx="157" hasCustomPrompt="1"/>
          </p:nvPr>
        </p:nvSpPr>
        <p:spPr>
          <a:xfrm>
            <a:off x="2418651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07FBFCC4-D624-56B4-C5DE-522FA1960567}"/>
              </a:ext>
            </a:extLst>
          </p:cNvPr>
          <p:cNvSpPr>
            <a:spLocks noGrp="1"/>
          </p:cNvSpPr>
          <p:nvPr>
            <p:ph sz="quarter" idx="158" hasCustomPrompt="1"/>
          </p:nvPr>
        </p:nvSpPr>
        <p:spPr>
          <a:xfrm>
            <a:off x="2418651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CE26BDE7-B189-D2BB-A1ED-953048C9F8C9}"/>
              </a:ext>
            </a:extLst>
          </p:cNvPr>
          <p:cNvSpPr>
            <a:spLocks noGrp="1"/>
          </p:cNvSpPr>
          <p:nvPr>
            <p:ph sz="quarter" idx="159" hasCustomPrompt="1"/>
          </p:nvPr>
        </p:nvSpPr>
        <p:spPr>
          <a:xfrm>
            <a:off x="2418651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03A03110-8915-6382-892A-B4DEC45421EC}"/>
              </a:ext>
            </a:extLst>
          </p:cNvPr>
          <p:cNvSpPr>
            <a:spLocks noGrp="1"/>
          </p:cNvSpPr>
          <p:nvPr>
            <p:ph sz="quarter" idx="160" hasCustomPrompt="1"/>
          </p:nvPr>
        </p:nvSpPr>
        <p:spPr>
          <a:xfrm>
            <a:off x="2418651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309E188-C59E-A690-F365-57E5AF29D9E0}"/>
              </a:ext>
            </a:extLst>
          </p:cNvPr>
          <p:cNvSpPr>
            <a:spLocks noGrp="1"/>
          </p:cNvSpPr>
          <p:nvPr>
            <p:ph sz="quarter" idx="161" hasCustomPrompt="1"/>
          </p:nvPr>
        </p:nvSpPr>
        <p:spPr>
          <a:xfrm>
            <a:off x="2418651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DFE66C83-DD63-9CD4-DA2B-CD1D5AB60902}"/>
              </a:ext>
            </a:extLst>
          </p:cNvPr>
          <p:cNvSpPr>
            <a:spLocks noGrp="1"/>
          </p:cNvSpPr>
          <p:nvPr>
            <p:ph sz="quarter" idx="162" hasCustomPrompt="1"/>
          </p:nvPr>
        </p:nvSpPr>
        <p:spPr>
          <a:xfrm>
            <a:off x="2418651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15EE14-C5FC-D743-50A5-BFC4A74CD3DC}"/>
              </a:ext>
            </a:extLst>
          </p:cNvPr>
          <p:cNvSpPr>
            <a:spLocks noGrp="1"/>
          </p:cNvSpPr>
          <p:nvPr>
            <p:ph sz="quarter" idx="163" hasCustomPrompt="1"/>
          </p:nvPr>
        </p:nvSpPr>
        <p:spPr>
          <a:xfrm>
            <a:off x="3366607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6C4ECEDD-A56B-E142-37F7-42EE0A68B184}"/>
              </a:ext>
            </a:extLst>
          </p:cNvPr>
          <p:cNvSpPr>
            <a:spLocks noGrp="1"/>
          </p:cNvSpPr>
          <p:nvPr>
            <p:ph sz="quarter" idx="164" hasCustomPrompt="1"/>
          </p:nvPr>
        </p:nvSpPr>
        <p:spPr>
          <a:xfrm>
            <a:off x="3366607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E8CE5A62-24C0-0AF5-C6A5-96975D80A1B6}"/>
              </a:ext>
            </a:extLst>
          </p:cNvPr>
          <p:cNvSpPr>
            <a:spLocks noGrp="1"/>
          </p:cNvSpPr>
          <p:nvPr>
            <p:ph sz="quarter" idx="165" hasCustomPrompt="1"/>
          </p:nvPr>
        </p:nvSpPr>
        <p:spPr>
          <a:xfrm>
            <a:off x="3366607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D7259160-CF2D-6328-B417-6418B9E66097}"/>
              </a:ext>
            </a:extLst>
          </p:cNvPr>
          <p:cNvSpPr>
            <a:spLocks noGrp="1"/>
          </p:cNvSpPr>
          <p:nvPr>
            <p:ph sz="quarter" idx="166" hasCustomPrompt="1"/>
          </p:nvPr>
        </p:nvSpPr>
        <p:spPr>
          <a:xfrm>
            <a:off x="3366607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28C25FFE-70ED-76F8-1455-D59366E1E747}"/>
              </a:ext>
            </a:extLst>
          </p:cNvPr>
          <p:cNvSpPr>
            <a:spLocks noGrp="1"/>
          </p:cNvSpPr>
          <p:nvPr>
            <p:ph sz="quarter" idx="167" hasCustomPrompt="1"/>
          </p:nvPr>
        </p:nvSpPr>
        <p:spPr>
          <a:xfrm>
            <a:off x="3366607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B94320F9-1C70-3E4F-0B35-65F99BCA9A69}"/>
              </a:ext>
            </a:extLst>
          </p:cNvPr>
          <p:cNvSpPr>
            <a:spLocks noGrp="1"/>
          </p:cNvSpPr>
          <p:nvPr>
            <p:ph sz="quarter" idx="168" hasCustomPrompt="1"/>
          </p:nvPr>
        </p:nvSpPr>
        <p:spPr>
          <a:xfrm>
            <a:off x="3366607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F0E5EF3E-EA8E-89D8-922B-1D08FF47E1B1}"/>
              </a:ext>
            </a:extLst>
          </p:cNvPr>
          <p:cNvSpPr>
            <a:spLocks noGrp="1"/>
          </p:cNvSpPr>
          <p:nvPr>
            <p:ph sz="quarter" idx="169" hasCustomPrompt="1"/>
          </p:nvPr>
        </p:nvSpPr>
        <p:spPr>
          <a:xfrm>
            <a:off x="4322952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FAC504C6-BE1C-793A-91B0-96C67E778696}"/>
              </a:ext>
            </a:extLst>
          </p:cNvPr>
          <p:cNvSpPr>
            <a:spLocks noGrp="1"/>
          </p:cNvSpPr>
          <p:nvPr>
            <p:ph sz="quarter" idx="170" hasCustomPrompt="1"/>
          </p:nvPr>
        </p:nvSpPr>
        <p:spPr>
          <a:xfrm>
            <a:off x="4322952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BD7289EB-238C-0E16-31D7-6C4CAEDD4339}"/>
              </a:ext>
            </a:extLst>
          </p:cNvPr>
          <p:cNvSpPr>
            <a:spLocks noGrp="1"/>
          </p:cNvSpPr>
          <p:nvPr>
            <p:ph sz="quarter" idx="171" hasCustomPrompt="1"/>
          </p:nvPr>
        </p:nvSpPr>
        <p:spPr>
          <a:xfrm>
            <a:off x="4322952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62CA242C-8404-1F9F-4E70-4A76032ECF20}"/>
              </a:ext>
            </a:extLst>
          </p:cNvPr>
          <p:cNvSpPr>
            <a:spLocks noGrp="1"/>
          </p:cNvSpPr>
          <p:nvPr>
            <p:ph sz="quarter" idx="172" hasCustomPrompt="1"/>
          </p:nvPr>
        </p:nvSpPr>
        <p:spPr>
          <a:xfrm>
            <a:off x="4322952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53C4A708-DC82-2420-79B9-942652A643E7}"/>
              </a:ext>
            </a:extLst>
          </p:cNvPr>
          <p:cNvSpPr>
            <a:spLocks noGrp="1"/>
          </p:cNvSpPr>
          <p:nvPr>
            <p:ph sz="quarter" idx="173" hasCustomPrompt="1"/>
          </p:nvPr>
        </p:nvSpPr>
        <p:spPr>
          <a:xfrm>
            <a:off x="4322952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5E379901-8F1A-1732-B0D9-9AB2D36436FE}"/>
              </a:ext>
            </a:extLst>
          </p:cNvPr>
          <p:cNvSpPr>
            <a:spLocks noGrp="1"/>
          </p:cNvSpPr>
          <p:nvPr>
            <p:ph sz="quarter" idx="174" hasCustomPrompt="1"/>
          </p:nvPr>
        </p:nvSpPr>
        <p:spPr>
          <a:xfrm>
            <a:off x="4322952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E551AA32-9D0B-53A2-FA0F-16CF8F6F2291}"/>
              </a:ext>
            </a:extLst>
          </p:cNvPr>
          <p:cNvSpPr>
            <a:spLocks noGrp="1"/>
          </p:cNvSpPr>
          <p:nvPr>
            <p:ph sz="quarter" idx="175" hasCustomPrompt="1"/>
          </p:nvPr>
        </p:nvSpPr>
        <p:spPr>
          <a:xfrm>
            <a:off x="5270908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81B388E6-C2FA-23F5-C81D-B7CD498BAB31}"/>
              </a:ext>
            </a:extLst>
          </p:cNvPr>
          <p:cNvSpPr>
            <a:spLocks noGrp="1"/>
          </p:cNvSpPr>
          <p:nvPr>
            <p:ph sz="quarter" idx="176" hasCustomPrompt="1"/>
          </p:nvPr>
        </p:nvSpPr>
        <p:spPr>
          <a:xfrm>
            <a:off x="5270908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6C89A43-2059-534A-3271-B7F324A8B21A}"/>
              </a:ext>
            </a:extLst>
          </p:cNvPr>
          <p:cNvSpPr>
            <a:spLocks noGrp="1"/>
          </p:cNvSpPr>
          <p:nvPr>
            <p:ph sz="quarter" idx="177" hasCustomPrompt="1"/>
          </p:nvPr>
        </p:nvSpPr>
        <p:spPr>
          <a:xfrm>
            <a:off x="5270908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8F22A573-19CB-9D84-05BD-FABFA6227923}"/>
              </a:ext>
            </a:extLst>
          </p:cNvPr>
          <p:cNvSpPr>
            <a:spLocks noGrp="1"/>
          </p:cNvSpPr>
          <p:nvPr>
            <p:ph sz="quarter" idx="178" hasCustomPrompt="1"/>
          </p:nvPr>
        </p:nvSpPr>
        <p:spPr>
          <a:xfrm>
            <a:off x="5270908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8779A419-4DF5-601F-9D07-A19F99AF83F1}"/>
              </a:ext>
            </a:extLst>
          </p:cNvPr>
          <p:cNvSpPr>
            <a:spLocks noGrp="1"/>
          </p:cNvSpPr>
          <p:nvPr>
            <p:ph sz="quarter" idx="179" hasCustomPrompt="1"/>
          </p:nvPr>
        </p:nvSpPr>
        <p:spPr>
          <a:xfrm>
            <a:off x="5270908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FE7294B4-C975-1C35-49FD-56E5E803C235}"/>
              </a:ext>
            </a:extLst>
          </p:cNvPr>
          <p:cNvSpPr>
            <a:spLocks noGrp="1"/>
          </p:cNvSpPr>
          <p:nvPr>
            <p:ph sz="quarter" idx="180" hasCustomPrompt="1"/>
          </p:nvPr>
        </p:nvSpPr>
        <p:spPr>
          <a:xfrm>
            <a:off x="5270908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ADEDA56-8CD3-1DE6-D621-100493E1234E}"/>
              </a:ext>
            </a:extLst>
          </p:cNvPr>
          <p:cNvSpPr>
            <a:spLocks noGrp="1"/>
          </p:cNvSpPr>
          <p:nvPr>
            <p:ph sz="quarter" idx="181" hasCustomPrompt="1"/>
          </p:nvPr>
        </p:nvSpPr>
        <p:spPr>
          <a:xfrm>
            <a:off x="622725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22733FAA-3ED2-6930-05BF-7050EAC0C900}"/>
              </a:ext>
            </a:extLst>
          </p:cNvPr>
          <p:cNvSpPr>
            <a:spLocks noGrp="1"/>
          </p:cNvSpPr>
          <p:nvPr>
            <p:ph sz="quarter" idx="182" hasCustomPrompt="1"/>
          </p:nvPr>
        </p:nvSpPr>
        <p:spPr>
          <a:xfrm>
            <a:off x="622725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45F43D86-AA44-AD03-2993-B6DCFA4A2C54}"/>
              </a:ext>
            </a:extLst>
          </p:cNvPr>
          <p:cNvSpPr>
            <a:spLocks noGrp="1"/>
          </p:cNvSpPr>
          <p:nvPr>
            <p:ph sz="quarter" idx="183" hasCustomPrompt="1"/>
          </p:nvPr>
        </p:nvSpPr>
        <p:spPr>
          <a:xfrm>
            <a:off x="622725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8015EBC3-EC73-BC7B-62A9-814AAA88A9A9}"/>
              </a:ext>
            </a:extLst>
          </p:cNvPr>
          <p:cNvSpPr>
            <a:spLocks noGrp="1"/>
          </p:cNvSpPr>
          <p:nvPr>
            <p:ph sz="quarter" idx="184" hasCustomPrompt="1"/>
          </p:nvPr>
        </p:nvSpPr>
        <p:spPr>
          <a:xfrm>
            <a:off x="622725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5C9FC1C-701B-6A94-F22F-C059138804E1}"/>
              </a:ext>
            </a:extLst>
          </p:cNvPr>
          <p:cNvSpPr>
            <a:spLocks noGrp="1"/>
          </p:cNvSpPr>
          <p:nvPr>
            <p:ph sz="quarter" idx="185" hasCustomPrompt="1"/>
          </p:nvPr>
        </p:nvSpPr>
        <p:spPr>
          <a:xfrm>
            <a:off x="622725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B69BD654-CE2C-0814-0735-909B55004915}"/>
              </a:ext>
            </a:extLst>
          </p:cNvPr>
          <p:cNvSpPr>
            <a:spLocks noGrp="1"/>
          </p:cNvSpPr>
          <p:nvPr>
            <p:ph sz="quarter" idx="186" hasCustomPrompt="1"/>
          </p:nvPr>
        </p:nvSpPr>
        <p:spPr>
          <a:xfrm>
            <a:off x="622725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9F8C04E0-9844-4437-470E-325CA366B973}"/>
              </a:ext>
            </a:extLst>
          </p:cNvPr>
          <p:cNvSpPr>
            <a:spLocks noGrp="1"/>
          </p:cNvSpPr>
          <p:nvPr>
            <p:ph sz="quarter" idx="187" hasCustomPrompt="1"/>
          </p:nvPr>
        </p:nvSpPr>
        <p:spPr>
          <a:xfrm>
            <a:off x="717520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8" name="Content Placeholder 6">
            <a:extLst>
              <a:ext uri="{FF2B5EF4-FFF2-40B4-BE49-F238E27FC236}">
                <a16:creationId xmlns:a16="http://schemas.microsoft.com/office/drawing/2014/main" id="{DAFBE488-1B2D-2A58-6CD7-1314D99E66C0}"/>
              </a:ext>
            </a:extLst>
          </p:cNvPr>
          <p:cNvSpPr>
            <a:spLocks noGrp="1"/>
          </p:cNvSpPr>
          <p:nvPr>
            <p:ph sz="quarter" idx="188" hasCustomPrompt="1"/>
          </p:nvPr>
        </p:nvSpPr>
        <p:spPr>
          <a:xfrm>
            <a:off x="717520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EAB3EE54-2E9C-3DD8-791A-4E4900F338F2}"/>
              </a:ext>
            </a:extLst>
          </p:cNvPr>
          <p:cNvSpPr>
            <a:spLocks noGrp="1"/>
          </p:cNvSpPr>
          <p:nvPr>
            <p:ph sz="quarter" idx="189" hasCustomPrompt="1"/>
          </p:nvPr>
        </p:nvSpPr>
        <p:spPr>
          <a:xfrm>
            <a:off x="717520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7042DEAC-5E3F-3681-4B35-DFCC207EFCA6}"/>
              </a:ext>
            </a:extLst>
          </p:cNvPr>
          <p:cNvSpPr>
            <a:spLocks noGrp="1"/>
          </p:cNvSpPr>
          <p:nvPr>
            <p:ph sz="quarter" idx="190" hasCustomPrompt="1"/>
          </p:nvPr>
        </p:nvSpPr>
        <p:spPr>
          <a:xfrm>
            <a:off x="717520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09C71313-8B7D-2F22-83FF-5B55AAB71D3D}"/>
              </a:ext>
            </a:extLst>
          </p:cNvPr>
          <p:cNvSpPr>
            <a:spLocks noGrp="1"/>
          </p:cNvSpPr>
          <p:nvPr>
            <p:ph sz="quarter" idx="191" hasCustomPrompt="1"/>
          </p:nvPr>
        </p:nvSpPr>
        <p:spPr>
          <a:xfrm>
            <a:off x="717520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2" name="Content Placeholder 6">
            <a:extLst>
              <a:ext uri="{FF2B5EF4-FFF2-40B4-BE49-F238E27FC236}">
                <a16:creationId xmlns:a16="http://schemas.microsoft.com/office/drawing/2014/main" id="{FFDDBF32-BAFB-1A25-993C-97373EA9ACEA}"/>
              </a:ext>
            </a:extLst>
          </p:cNvPr>
          <p:cNvSpPr>
            <a:spLocks noGrp="1"/>
          </p:cNvSpPr>
          <p:nvPr>
            <p:ph sz="quarter" idx="192" hasCustomPrompt="1"/>
          </p:nvPr>
        </p:nvSpPr>
        <p:spPr>
          <a:xfrm>
            <a:off x="717520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65801F9-829D-0DFD-E44A-97CDE1FE047B}"/>
              </a:ext>
            </a:extLst>
          </p:cNvPr>
          <p:cNvSpPr>
            <a:spLocks noGrp="1"/>
          </p:cNvSpPr>
          <p:nvPr>
            <p:ph sz="quarter" idx="193" hasCustomPrompt="1"/>
          </p:nvPr>
        </p:nvSpPr>
        <p:spPr>
          <a:xfrm>
            <a:off x="813994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5" name="Content Placeholder 6">
            <a:extLst>
              <a:ext uri="{FF2B5EF4-FFF2-40B4-BE49-F238E27FC236}">
                <a16:creationId xmlns:a16="http://schemas.microsoft.com/office/drawing/2014/main" id="{877446D5-8B5E-BBBF-5862-3AF5C23DC53B}"/>
              </a:ext>
            </a:extLst>
          </p:cNvPr>
          <p:cNvSpPr>
            <a:spLocks noGrp="1"/>
          </p:cNvSpPr>
          <p:nvPr>
            <p:ph sz="quarter" idx="194" hasCustomPrompt="1"/>
          </p:nvPr>
        </p:nvSpPr>
        <p:spPr>
          <a:xfrm>
            <a:off x="813994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FEDC9AB8-2C2A-AD69-C62F-46FC75B229A9}"/>
              </a:ext>
            </a:extLst>
          </p:cNvPr>
          <p:cNvSpPr>
            <a:spLocks noGrp="1"/>
          </p:cNvSpPr>
          <p:nvPr>
            <p:ph sz="quarter" idx="195" hasCustomPrompt="1"/>
          </p:nvPr>
        </p:nvSpPr>
        <p:spPr>
          <a:xfrm>
            <a:off x="813994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7" name="Content Placeholder 6">
            <a:extLst>
              <a:ext uri="{FF2B5EF4-FFF2-40B4-BE49-F238E27FC236}">
                <a16:creationId xmlns:a16="http://schemas.microsoft.com/office/drawing/2014/main" id="{C3E7949F-570F-7150-8E8C-3241F4B286C3}"/>
              </a:ext>
            </a:extLst>
          </p:cNvPr>
          <p:cNvSpPr>
            <a:spLocks noGrp="1"/>
          </p:cNvSpPr>
          <p:nvPr>
            <p:ph sz="quarter" idx="196" hasCustomPrompt="1"/>
          </p:nvPr>
        </p:nvSpPr>
        <p:spPr>
          <a:xfrm>
            <a:off x="813994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6BE83DD-BD99-C52A-D8C7-5F1D011F681F}"/>
              </a:ext>
            </a:extLst>
          </p:cNvPr>
          <p:cNvSpPr>
            <a:spLocks noGrp="1"/>
          </p:cNvSpPr>
          <p:nvPr>
            <p:ph sz="quarter" idx="197" hasCustomPrompt="1"/>
          </p:nvPr>
        </p:nvSpPr>
        <p:spPr>
          <a:xfrm>
            <a:off x="813994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52AE280E-101D-CB64-4674-E402CAC830E8}"/>
              </a:ext>
            </a:extLst>
          </p:cNvPr>
          <p:cNvSpPr>
            <a:spLocks noGrp="1"/>
          </p:cNvSpPr>
          <p:nvPr>
            <p:ph sz="quarter" idx="198" hasCustomPrompt="1"/>
          </p:nvPr>
        </p:nvSpPr>
        <p:spPr>
          <a:xfrm>
            <a:off x="813994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45CFAE3E-FE05-11D1-ACA2-9B6448E5FC9B}"/>
              </a:ext>
            </a:extLst>
          </p:cNvPr>
          <p:cNvSpPr>
            <a:spLocks noGrp="1"/>
          </p:cNvSpPr>
          <p:nvPr>
            <p:ph sz="quarter" idx="199" hasCustomPrompt="1"/>
          </p:nvPr>
        </p:nvSpPr>
        <p:spPr>
          <a:xfrm>
            <a:off x="908789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FFA61468-C90B-376A-B14F-AF40342B33A4}"/>
              </a:ext>
            </a:extLst>
          </p:cNvPr>
          <p:cNvSpPr>
            <a:spLocks noGrp="1"/>
          </p:cNvSpPr>
          <p:nvPr>
            <p:ph sz="quarter" idx="200" hasCustomPrompt="1"/>
          </p:nvPr>
        </p:nvSpPr>
        <p:spPr>
          <a:xfrm>
            <a:off x="908789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E21FEBBD-D06E-9337-EFFD-6226A3735765}"/>
              </a:ext>
            </a:extLst>
          </p:cNvPr>
          <p:cNvSpPr>
            <a:spLocks noGrp="1"/>
          </p:cNvSpPr>
          <p:nvPr>
            <p:ph sz="quarter" idx="201" hasCustomPrompt="1"/>
          </p:nvPr>
        </p:nvSpPr>
        <p:spPr>
          <a:xfrm>
            <a:off x="908789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4" name="Content Placeholder 6">
            <a:extLst>
              <a:ext uri="{FF2B5EF4-FFF2-40B4-BE49-F238E27FC236}">
                <a16:creationId xmlns:a16="http://schemas.microsoft.com/office/drawing/2014/main" id="{99DF3EAE-7ED1-3679-292B-A895708D1B41}"/>
              </a:ext>
            </a:extLst>
          </p:cNvPr>
          <p:cNvSpPr>
            <a:spLocks noGrp="1"/>
          </p:cNvSpPr>
          <p:nvPr>
            <p:ph sz="quarter" idx="202" hasCustomPrompt="1"/>
          </p:nvPr>
        </p:nvSpPr>
        <p:spPr>
          <a:xfrm>
            <a:off x="908789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341AC30-67FB-BB5F-570D-A6D201CAFEE3}"/>
              </a:ext>
            </a:extLst>
          </p:cNvPr>
          <p:cNvSpPr>
            <a:spLocks noGrp="1"/>
          </p:cNvSpPr>
          <p:nvPr>
            <p:ph sz="quarter" idx="203" hasCustomPrompt="1"/>
          </p:nvPr>
        </p:nvSpPr>
        <p:spPr>
          <a:xfrm>
            <a:off x="908789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6" name="Content Placeholder 6">
            <a:extLst>
              <a:ext uri="{FF2B5EF4-FFF2-40B4-BE49-F238E27FC236}">
                <a16:creationId xmlns:a16="http://schemas.microsoft.com/office/drawing/2014/main" id="{FC416B03-22AE-895F-972A-A45F69E866AF}"/>
              </a:ext>
            </a:extLst>
          </p:cNvPr>
          <p:cNvSpPr>
            <a:spLocks noGrp="1"/>
          </p:cNvSpPr>
          <p:nvPr>
            <p:ph sz="quarter" idx="204" hasCustomPrompt="1"/>
          </p:nvPr>
        </p:nvSpPr>
        <p:spPr>
          <a:xfrm>
            <a:off x="908789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F6359E7A-F9E3-F5DE-0306-CA168D8DEB06}"/>
              </a:ext>
            </a:extLst>
          </p:cNvPr>
          <p:cNvSpPr>
            <a:spLocks noGrp="1"/>
          </p:cNvSpPr>
          <p:nvPr>
            <p:ph sz="quarter" idx="205" hasCustomPrompt="1"/>
          </p:nvPr>
        </p:nvSpPr>
        <p:spPr>
          <a:xfrm>
            <a:off x="10044244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8" name="Content Placeholder 6">
            <a:extLst>
              <a:ext uri="{FF2B5EF4-FFF2-40B4-BE49-F238E27FC236}">
                <a16:creationId xmlns:a16="http://schemas.microsoft.com/office/drawing/2014/main" id="{26494CFC-FC0B-42BD-8F66-C7FC903F5E3D}"/>
              </a:ext>
            </a:extLst>
          </p:cNvPr>
          <p:cNvSpPr>
            <a:spLocks noGrp="1"/>
          </p:cNvSpPr>
          <p:nvPr>
            <p:ph sz="quarter" idx="206" hasCustomPrompt="1"/>
          </p:nvPr>
        </p:nvSpPr>
        <p:spPr>
          <a:xfrm>
            <a:off x="10044244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C3C67B27-A37D-D878-B631-2B810CE7481A}"/>
              </a:ext>
            </a:extLst>
          </p:cNvPr>
          <p:cNvSpPr>
            <a:spLocks noGrp="1"/>
          </p:cNvSpPr>
          <p:nvPr>
            <p:ph sz="quarter" idx="207" hasCustomPrompt="1"/>
          </p:nvPr>
        </p:nvSpPr>
        <p:spPr>
          <a:xfrm>
            <a:off x="10044244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1" name="Content Placeholder 6">
            <a:extLst>
              <a:ext uri="{FF2B5EF4-FFF2-40B4-BE49-F238E27FC236}">
                <a16:creationId xmlns:a16="http://schemas.microsoft.com/office/drawing/2014/main" id="{652147A9-102D-F772-26AA-F37599117D58}"/>
              </a:ext>
            </a:extLst>
          </p:cNvPr>
          <p:cNvSpPr>
            <a:spLocks noGrp="1"/>
          </p:cNvSpPr>
          <p:nvPr>
            <p:ph sz="quarter" idx="208" hasCustomPrompt="1"/>
          </p:nvPr>
        </p:nvSpPr>
        <p:spPr>
          <a:xfrm>
            <a:off x="10044244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2799B2EA-754C-433E-CC7E-D3621A0EA6B6}"/>
              </a:ext>
            </a:extLst>
          </p:cNvPr>
          <p:cNvSpPr>
            <a:spLocks noGrp="1"/>
          </p:cNvSpPr>
          <p:nvPr>
            <p:ph sz="quarter" idx="209" hasCustomPrompt="1"/>
          </p:nvPr>
        </p:nvSpPr>
        <p:spPr>
          <a:xfrm>
            <a:off x="10044244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4AE3D83-352A-1BF5-1FDB-6C5F2B4EDA81}"/>
              </a:ext>
            </a:extLst>
          </p:cNvPr>
          <p:cNvSpPr>
            <a:spLocks noGrp="1"/>
          </p:cNvSpPr>
          <p:nvPr>
            <p:ph sz="quarter" idx="210" hasCustomPrompt="1"/>
          </p:nvPr>
        </p:nvSpPr>
        <p:spPr>
          <a:xfrm>
            <a:off x="10044244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BC9B8D42-9968-09D2-8E74-D532F9ECF5F3}"/>
              </a:ext>
            </a:extLst>
          </p:cNvPr>
          <p:cNvSpPr>
            <a:spLocks noGrp="1"/>
          </p:cNvSpPr>
          <p:nvPr>
            <p:ph sz="quarter" idx="211" hasCustomPrompt="1"/>
          </p:nvPr>
        </p:nvSpPr>
        <p:spPr>
          <a:xfrm>
            <a:off x="1099220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5" name="Content Placeholder 6">
            <a:extLst>
              <a:ext uri="{FF2B5EF4-FFF2-40B4-BE49-F238E27FC236}">
                <a16:creationId xmlns:a16="http://schemas.microsoft.com/office/drawing/2014/main" id="{D4486680-674D-CDB9-D606-2F10D46A0700}"/>
              </a:ext>
            </a:extLst>
          </p:cNvPr>
          <p:cNvSpPr>
            <a:spLocks noGrp="1"/>
          </p:cNvSpPr>
          <p:nvPr>
            <p:ph sz="quarter" idx="212" hasCustomPrompt="1"/>
          </p:nvPr>
        </p:nvSpPr>
        <p:spPr>
          <a:xfrm>
            <a:off x="1099220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DB3A554D-7E31-61AE-E464-B762EC7FD8CE}"/>
              </a:ext>
            </a:extLst>
          </p:cNvPr>
          <p:cNvSpPr>
            <a:spLocks noGrp="1"/>
          </p:cNvSpPr>
          <p:nvPr>
            <p:ph sz="quarter" idx="213" hasCustomPrompt="1"/>
          </p:nvPr>
        </p:nvSpPr>
        <p:spPr>
          <a:xfrm>
            <a:off x="1099220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7" name="Content Placeholder 6">
            <a:extLst>
              <a:ext uri="{FF2B5EF4-FFF2-40B4-BE49-F238E27FC236}">
                <a16:creationId xmlns:a16="http://schemas.microsoft.com/office/drawing/2014/main" id="{0D1D8032-6FA8-55F5-581A-B5FE86D7FA84}"/>
              </a:ext>
            </a:extLst>
          </p:cNvPr>
          <p:cNvSpPr>
            <a:spLocks noGrp="1"/>
          </p:cNvSpPr>
          <p:nvPr>
            <p:ph sz="quarter" idx="214" hasCustomPrompt="1"/>
          </p:nvPr>
        </p:nvSpPr>
        <p:spPr>
          <a:xfrm>
            <a:off x="1099220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9F4988ED-9522-FC2A-3EBF-D7F0215DB098}"/>
              </a:ext>
            </a:extLst>
          </p:cNvPr>
          <p:cNvSpPr>
            <a:spLocks noGrp="1"/>
          </p:cNvSpPr>
          <p:nvPr>
            <p:ph sz="quarter" idx="215" hasCustomPrompt="1"/>
          </p:nvPr>
        </p:nvSpPr>
        <p:spPr>
          <a:xfrm>
            <a:off x="1099220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9" name="Content Placeholder 6">
            <a:extLst>
              <a:ext uri="{FF2B5EF4-FFF2-40B4-BE49-F238E27FC236}">
                <a16:creationId xmlns:a16="http://schemas.microsoft.com/office/drawing/2014/main" id="{CC9C1BA9-402F-46E9-86F3-CFD6E3970EE6}"/>
              </a:ext>
            </a:extLst>
          </p:cNvPr>
          <p:cNvSpPr>
            <a:spLocks noGrp="1"/>
          </p:cNvSpPr>
          <p:nvPr>
            <p:ph sz="quarter" idx="216" hasCustomPrompt="1"/>
          </p:nvPr>
        </p:nvSpPr>
        <p:spPr>
          <a:xfrm>
            <a:off x="1099220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72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845">
          <p15:clr>
            <a:srgbClr val="FBAE40"/>
          </p15:clr>
        </p15:guide>
        <p15:guide id="5" pos="917">
          <p15:clr>
            <a:srgbClr val="FBAE40"/>
          </p15:clr>
        </p15:guide>
        <p15:guide id="6" pos="1446">
          <p15:clr>
            <a:srgbClr val="FBAE40"/>
          </p15:clr>
        </p15:guide>
        <p15:guide id="7" pos="1518">
          <p15:clr>
            <a:srgbClr val="FBAE40"/>
          </p15:clr>
        </p15:guide>
        <p15:guide id="8" pos="2047">
          <p15:clr>
            <a:srgbClr val="FBAE40"/>
          </p15:clr>
        </p15:guide>
        <p15:guide id="9" pos="2119">
          <p15:clr>
            <a:srgbClr val="FBAE40"/>
          </p15:clr>
        </p15:guide>
        <p15:guide id="10" pos="2648">
          <p15:clr>
            <a:srgbClr val="FBAE40"/>
          </p15:clr>
        </p15:guide>
        <p15:guide id="11" pos="2720">
          <p15:clr>
            <a:srgbClr val="FBAE40"/>
          </p15:clr>
        </p15:guide>
        <p15:guide id="12" pos="3249">
          <p15:clr>
            <a:srgbClr val="FBAE40"/>
          </p15:clr>
        </p15:guide>
        <p15:guide id="13" pos="3321">
          <p15:clr>
            <a:srgbClr val="FBAE40"/>
          </p15:clr>
        </p15:guide>
        <p15:guide id="14" pos="3850">
          <p15:clr>
            <a:srgbClr val="FBAE40"/>
          </p15:clr>
        </p15:guide>
        <p15:guide id="15" pos="3922">
          <p15:clr>
            <a:srgbClr val="FBAE40"/>
          </p15:clr>
        </p15:guide>
        <p15:guide id="16" pos="4451">
          <p15:clr>
            <a:srgbClr val="FBAE40"/>
          </p15:clr>
        </p15:guide>
        <p15:guide id="17" pos="4523">
          <p15:clr>
            <a:srgbClr val="FBAE40"/>
          </p15:clr>
        </p15:guide>
        <p15:guide id="18" pos="5052">
          <p15:clr>
            <a:srgbClr val="FBAE40"/>
          </p15:clr>
        </p15:guide>
        <p15:guide id="19" pos="5124">
          <p15:clr>
            <a:srgbClr val="FBAE40"/>
          </p15:clr>
        </p15:guide>
        <p15:guide id="20" pos="5653">
          <p15:clr>
            <a:srgbClr val="FBAE40"/>
          </p15:clr>
        </p15:guide>
        <p15:guide id="21" pos="5725">
          <p15:clr>
            <a:srgbClr val="FBAE40"/>
          </p15:clr>
        </p15:guide>
        <p15:guide id="22" pos="6254">
          <p15:clr>
            <a:srgbClr val="FBAE40"/>
          </p15:clr>
        </p15:guide>
        <p15:guide id="23" pos="6326">
          <p15:clr>
            <a:srgbClr val="FBAE40"/>
          </p15:clr>
        </p15:guide>
        <p15:guide id="24" pos="6855">
          <p15:clr>
            <a:srgbClr val="FBAE40"/>
          </p15:clr>
        </p15:guide>
        <p15:guide id="25" pos="6927">
          <p15:clr>
            <a:srgbClr val="FBAE40"/>
          </p15:clr>
        </p15:guide>
        <p15:guide id="26" pos="7456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1120">
          <p15:clr>
            <a:srgbClr val="FBAE40"/>
          </p15:clr>
        </p15:guide>
        <p15:guide id="30" orient="horz" pos="1521">
          <p15:clr>
            <a:srgbClr val="FBAE40"/>
          </p15:clr>
        </p15:guide>
        <p15:guide id="31" orient="horz" pos="1593">
          <p15:clr>
            <a:srgbClr val="FBAE40"/>
          </p15:clr>
        </p15:guide>
        <p15:guide id="32" orient="horz" pos="1994">
          <p15:clr>
            <a:srgbClr val="FBAE40"/>
          </p15:clr>
        </p15:guide>
        <p15:guide id="33" orient="horz" pos="2066">
          <p15:clr>
            <a:srgbClr val="FBAE40"/>
          </p15:clr>
        </p15:guide>
        <p15:guide id="34" orient="horz" pos="2468">
          <p15:clr>
            <a:srgbClr val="FBAE40"/>
          </p15:clr>
        </p15:guide>
        <p15:guide id="35" orient="horz" pos="2540">
          <p15:clr>
            <a:srgbClr val="FBAE40"/>
          </p15:clr>
        </p15:guide>
        <p15:guide id="36" orient="horz" pos="2941">
          <p15:clr>
            <a:srgbClr val="FBAE40"/>
          </p15:clr>
        </p15:guide>
        <p15:guide id="37" orient="horz" pos="3013">
          <p15:clr>
            <a:srgbClr val="FBAE40"/>
          </p15:clr>
        </p15:guide>
        <p15:guide id="38" orient="horz" pos="3414">
          <p15:clr>
            <a:srgbClr val="FBAE40"/>
          </p15:clr>
        </p15:guide>
        <p15:guide id="39" orient="horz" pos="3486">
          <p15:clr>
            <a:srgbClr val="FBAE40"/>
          </p15:clr>
        </p15:guide>
        <p15:guide id="40" orient="horz" pos="38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.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8387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.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7210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.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724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.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6996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.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5533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12763"/>
            <a:ext cx="5160963" cy="56594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York University Logo.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96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23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49579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28" y="1443600"/>
            <a:ext cx="11484000" cy="5059585"/>
          </a:xfrm>
          <a:prstGeom prst="rect">
            <a:avLst/>
          </a:prstGeo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571500" indent="-571500"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Section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3323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 </a:t>
            </a:r>
          </a:p>
          <a:p>
            <a:r>
              <a:rPr lang="en-US" dirty="0"/>
              <a:t>(then ensure alt text is assigned)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924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231" y="1432558"/>
            <a:ext cx="5594349" cy="3983715"/>
          </a:xfrm>
          <a:noFill/>
          <a:ln>
            <a:noFill/>
          </a:ln>
        </p:spPr>
        <p:txBody>
          <a:bodyPr vert="horz" lIns="21600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0306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173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874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274" y="1437141"/>
            <a:ext cx="9324000" cy="398371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540000" tIns="540000" rIns="540000" bIns="540000" rtlCol="0" anchor="ctr">
            <a:noAutofit/>
          </a:bodyPr>
          <a:lstStyle>
            <a:lvl1pPr algn="ctr">
              <a:lnSpc>
                <a:spcPct val="100000"/>
              </a:lnSpc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3560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013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49752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22F2D5-E9EF-4343-8DC4-709C8E32AE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1" y="1196975"/>
            <a:ext cx="5469190" cy="4975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91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69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3976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1117">
          <p15:clr>
            <a:srgbClr val="FBAE40"/>
          </p15:clr>
        </p15:guide>
        <p15:guide id="12" orient="horz" pos="3884">
          <p15:clr>
            <a:srgbClr val="FBAE40"/>
          </p15:clr>
        </p15:guide>
        <p15:guide id="13" orient="horz" pos="426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51" y="1196975"/>
            <a:ext cx="350362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650" y="1773238"/>
            <a:ext cx="3510001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4231" y="1797540"/>
            <a:ext cx="3510000" cy="436830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70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0106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117">
          <p15:clr>
            <a:srgbClr val="FBAE40"/>
          </p15:clr>
        </p15:guide>
        <p15:guide id="12" orient="horz" pos="3888">
          <p15:clr>
            <a:srgbClr val="FBAE40"/>
          </p15:clr>
        </p15:guide>
        <p15:guide id="13" orient="horz" pos="754">
          <p15:clr>
            <a:srgbClr val="FBAE40"/>
          </p15:clr>
        </p15:guide>
        <p15:guide id="14" pos="2729">
          <p15:clr>
            <a:srgbClr val="FBAE40"/>
          </p15:clr>
        </p15:guide>
        <p15:guide id="15" pos="2525">
          <p15:clr>
            <a:srgbClr val="FBAE40"/>
          </p15:clr>
        </p15:guide>
        <p15:guide id="16" pos="4951">
          <p15:clr>
            <a:srgbClr val="FBAE40"/>
          </p15:clr>
        </p15:guide>
        <p15:guide id="17" pos="515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12763"/>
            <a:ext cx="5160963" cy="56594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York University Logo.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6652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23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218329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844674"/>
            <a:ext cx="2540528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6591" y="1211906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844674"/>
            <a:ext cx="2553131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844674"/>
            <a:ext cx="2547914" cy="432117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53504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53504" y="1844674"/>
            <a:ext cx="2549800" cy="432752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5444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4" orient="horz" pos="1162">
          <p15:clr>
            <a:srgbClr val="FBAE40"/>
          </p15:clr>
        </p15:guide>
        <p15:guide id="15" orient="horz" pos="754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9A5CBBC-4A91-4C72-AE28-46A6B97D7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31" y="30119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 marL="669600" indent="0"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8" name="Picture 27" descr="York University Logo.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9937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842">
          <p15:clr>
            <a:srgbClr val="FBAE40"/>
          </p15:clr>
        </p15:guide>
        <p15:guide id="10" orient="horz" pos="388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3769F31-6ABB-C943-BB08-2C41A9CE09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" name="Picture 29" descr="York University Logo.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8648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2547">
          <p15:clr>
            <a:srgbClr val="FBAE40"/>
          </p15:clr>
        </p15:guide>
        <p15:guide id="5" pos="2732">
          <p15:clr>
            <a:srgbClr val="FBAE40"/>
          </p15:clr>
        </p15:guide>
        <p15:guide id="6" pos="4947">
          <p15:clr>
            <a:srgbClr val="FBAE40"/>
          </p15:clr>
        </p15:guide>
        <p15:guide id="7" pos="5148">
          <p15:clr>
            <a:srgbClr val="FBAE40"/>
          </p15:clr>
        </p15:guide>
        <p15:guide id="8" pos="7363">
          <p15:clr>
            <a:srgbClr val="FBAE40"/>
          </p15:clr>
        </p15:guide>
        <p15:guide id="11" orient="horz" pos="1843">
          <p15:clr>
            <a:srgbClr val="FBAE40"/>
          </p15:clr>
        </p15:guide>
        <p15:guide id="12" orient="horz" pos="388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72FC477-98CC-A64C-82A6-5D6E46920DD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 sz="1400"/>
            </a:lvl1pPr>
            <a:lvl2pPr marL="252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39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Wingdings" panose="05000000000000000000" pitchFamily="2" charset="2"/>
              <a:buChar char="§"/>
              <a:tabLst/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2" name="Picture 31" descr="York University Logo.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6899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1" orient="horz">
          <p15:clr>
            <a:srgbClr val="FBAE40"/>
          </p15:clr>
        </p15:guide>
        <p15:guide id="12" orient="horz" pos="4320">
          <p15:clr>
            <a:srgbClr val="FBAE40"/>
          </p15:clr>
        </p15:guide>
        <p15:guide id="13" orient="horz" pos="1843">
          <p15:clr>
            <a:srgbClr val="FBAE40"/>
          </p15:clr>
        </p15:guide>
        <p15:guide id="14" orient="horz" pos="388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0263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7" orient="horz" pos="958">
          <p15:clr>
            <a:srgbClr val="FBAE40"/>
          </p15:clr>
        </p15:guide>
        <p15:guide id="8" orient="horz" pos="3680">
          <p15:clr>
            <a:srgbClr val="FBAE40"/>
          </p15:clr>
        </p15:guide>
        <p15:guide id="9" orient="horz" pos="3135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1"/>
            <a:ext cx="5432389" cy="644163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8775" y="962828"/>
            <a:ext cx="4986630" cy="458952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008" y="5913438"/>
            <a:ext cx="4967961" cy="3238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</a:t>
            </a:r>
            <a:br>
              <a:rPr lang="en-US" dirty="0"/>
            </a:br>
            <a:r>
              <a:rPr lang="en-US" dirty="0"/>
              <a:t>to add background photo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0554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>
          <p15:clr>
            <a:srgbClr val="FBAE40"/>
          </p15:clr>
        </p15:guide>
        <p15:guide id="7" orient="horz" pos="3725">
          <p15:clr>
            <a:srgbClr val="FBAE40"/>
          </p15:clr>
        </p15:guide>
        <p15:guide id="8" orient="horz" pos="3498">
          <p15:clr>
            <a:srgbClr val="FBAE40"/>
          </p15:clr>
        </p15:guide>
        <p15:guide id="9" orient="horz" pos="595">
          <p15:clr>
            <a:srgbClr val="FBAE40"/>
          </p15:clr>
        </p15:guide>
        <p15:guide id="10" pos="4226">
          <p15:clr>
            <a:srgbClr val="FBAE40"/>
          </p15:clr>
        </p15:guide>
        <p15:guide id="11" orient="horz" pos="392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1" y="1204775"/>
            <a:ext cx="4201387" cy="238443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1A7A73-3A69-E940-A5D6-0D62789557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78711" y="3796152"/>
            <a:ext cx="4201387" cy="2384434"/>
          </a:xfr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York University Logo.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496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prstGeom prst="rect">
            <a:avLst/>
          </a:prstGeo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1678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7" orient="horz" pos="3045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1"/>
            <a:ext cx="6773796" cy="237686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York University Logo.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6026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483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2251">
          <p15:clr>
            <a:srgbClr val="FBAE40"/>
          </p15:clr>
        </p15:guide>
        <p15:guide id="9" orient="horz" pos="2387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49579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28" y="1443600"/>
            <a:ext cx="11484000" cy="5059585"/>
          </a:xfrm>
          <a:prstGeom prst="rect">
            <a:avLst/>
          </a:prstGeo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571500" indent="-571500"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Section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3118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6949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Drag and drop photo onto slide</a:t>
            </a:r>
            <a:br>
              <a:rPr lang="en-US" dirty="0"/>
            </a:br>
            <a:r>
              <a:rPr lang="en-US" dirty="0"/>
              <a:t>to add image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346B-C031-4DC5-BD8C-58AA5D5801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1909-1530-44C5-9EA4-AB532F16C4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93803" y="6356351"/>
            <a:ext cx="6523035" cy="36512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4560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4861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25425"/>
            <a:ext cx="11164161" cy="720000"/>
          </a:xfr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59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7325" y="2986560"/>
            <a:ext cx="253143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52851" y="3521089"/>
            <a:ext cx="2535911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58837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3" name="Picture 102" descr="York University Logo.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121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3" orient="horz" pos="2183">
          <p15:clr>
            <a:srgbClr val="FBAE40"/>
          </p15:clr>
        </p15:guide>
        <p15:guide id="14" orient="horz" pos="2568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382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323">
          <p15:clr>
            <a:srgbClr val="FBAE40"/>
          </p15:clr>
        </p15:guide>
        <p15:guide id="5" pos="1524">
          <p15:clr>
            <a:srgbClr val="FBAE40"/>
          </p15:clr>
        </p15:guide>
        <p15:guide id="6" pos="2525">
          <p15:clr>
            <a:srgbClr val="FBAE40"/>
          </p15:clr>
        </p15:guide>
        <p15:guide id="7" pos="2732">
          <p15:clr>
            <a:srgbClr val="FBAE40"/>
          </p15:clr>
        </p15:guide>
        <p15:guide id="8" pos="3739">
          <p15:clr>
            <a:srgbClr val="FBAE40"/>
          </p15:clr>
        </p15:guide>
        <p15:guide id="9" pos="3940">
          <p15:clr>
            <a:srgbClr val="FBAE40"/>
          </p15:clr>
        </p15:guide>
        <p15:guide id="10" pos="4947">
          <p15:clr>
            <a:srgbClr val="FBAE40"/>
          </p15:clr>
        </p15:guide>
        <p15:guide id="11" pos="5148">
          <p15:clr>
            <a:srgbClr val="FBAE40"/>
          </p15:clr>
        </p15:guide>
        <p15:guide id="12" pos="6155">
          <p15:clr>
            <a:srgbClr val="FBAE40"/>
          </p15:clr>
        </p15:guide>
        <p15:guide id="13" pos="6356">
          <p15:clr>
            <a:srgbClr val="FBAE40"/>
          </p15:clr>
        </p15:guide>
        <p15:guide id="14" pos="7363">
          <p15:clr>
            <a:srgbClr val="FBAE40"/>
          </p15:clr>
        </p15:guide>
        <p15:guide id="17" orient="horz" pos="1979">
          <p15:clr>
            <a:srgbClr val="FBAE40"/>
          </p15:clr>
        </p15:guide>
        <p15:guide id="18" orient="horz" pos="2478">
          <p15:clr>
            <a:srgbClr val="FBAE40"/>
          </p15:clr>
        </p15:guide>
        <p15:guide id="20" orient="horz" pos="388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>
            <a:lvl4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b="1" i="0">
                <a:solidFill>
                  <a:schemeClr val="accent1"/>
                </a:solidFill>
                <a:latin typeface="IBM Plex Sans SemiBold" panose="020B0503050203000203" pitchFamily="34" charset="0"/>
              </a:defRPr>
            </a:lvl4pPr>
            <a:lvl5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1" i="0">
                <a:latin typeface="IBM Plex Sans SemiBold" panose="020B0503050203000203" pitchFamily="34" charset="0"/>
              </a:defRPr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1">
                <a:latin typeface="IBM Plex Sans ExtraLight" panose="020B0303050203000203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200"/>
            </a:lvl7pPr>
            <a:lvl8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0" i="0">
                <a:latin typeface="IBM Plex Serif ExtLt" panose="02060303050406000203" pitchFamily="18" charset="77"/>
              </a:defRPr>
            </a:lvl8pPr>
            <a:lvl9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0">
                <a:latin typeface="IBM Plex Serif Medm" panose="02060503050406000203" pitchFamily="18" charset="77"/>
              </a:defRPr>
            </a:lvl9pPr>
          </a:lstStyle>
          <a:p>
            <a:pPr lvl="0"/>
            <a:r>
              <a:rPr lang="en-US" dirty="0"/>
              <a:t>Click to use Master text styles – Level one through Level nine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Level FOUR: IBM PLEX SANS SEMIBOLD IN ALL CAPS FOR THIS RED HEADING STYLE</a:t>
            </a:r>
          </a:p>
          <a:p>
            <a:pPr lvl="4"/>
            <a:r>
              <a:rPr lang="en-US" dirty="0"/>
              <a:t>Level FIVE: IBM Plex Sans </a:t>
            </a:r>
            <a:r>
              <a:rPr lang="en-US" dirty="0" err="1"/>
              <a:t>Semibold</a:t>
            </a:r>
            <a:r>
              <a:rPr lang="en-US" dirty="0"/>
              <a:t> for a bold paragraph style.</a:t>
            </a: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SIX: </a:t>
            </a:r>
            <a:r>
              <a:rPr lang="en-CA" dirty="0"/>
              <a:t>IBM Plex Sans </a:t>
            </a:r>
            <a:r>
              <a:rPr lang="en-CA" dirty="0" err="1"/>
              <a:t>ExtraLight</a:t>
            </a:r>
            <a:r>
              <a:rPr lang="en-CA" dirty="0"/>
              <a:t> Italics for </a:t>
            </a:r>
            <a:r>
              <a:rPr lang="en-US" dirty="0"/>
              <a:t>an italicized paragraph. Use this for quote names or descriptions.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SEVEN: </a:t>
            </a:r>
            <a:r>
              <a:rPr lang="en-CA" dirty="0"/>
              <a:t>IBM Plex Sans for </a:t>
            </a:r>
            <a:r>
              <a:rPr lang="en-US" dirty="0"/>
              <a:t>smaller font style. Use this as a photo caption. See Resources for example.</a:t>
            </a:r>
          </a:p>
          <a:p>
            <a:pPr lvl="7"/>
            <a:r>
              <a:rPr lang="en-US" dirty="0"/>
              <a:t>Level EIGHT: </a:t>
            </a:r>
            <a:r>
              <a:rPr lang="en-CA" dirty="0"/>
              <a:t>IBM Plex Serif </a:t>
            </a:r>
            <a:r>
              <a:rPr lang="en-CA" dirty="0" err="1"/>
              <a:t>ExtraLight</a:t>
            </a:r>
            <a:r>
              <a:rPr lang="en-CA" dirty="0"/>
              <a:t> for quoted text.</a:t>
            </a:r>
            <a:endParaRPr lang="en-US" dirty="0"/>
          </a:p>
          <a:p>
            <a:pPr marL="0" marR="0" lvl="8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NINE: </a:t>
            </a:r>
            <a:r>
              <a:rPr lang="en-CA" dirty="0"/>
              <a:t>IBM Plex Serif Medium for bolded items within quoted text.</a:t>
            </a:r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4879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158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6668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817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00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9287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3" name="Picture Placeholder 2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3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6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7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9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10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1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12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13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83" name="Picture Placeholder 14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15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16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17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18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19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20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2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22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23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24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25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26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27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28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29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30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3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32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33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34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35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36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37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38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39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40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4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42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43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44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45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46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47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48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49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0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2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3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4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5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6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7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8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9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60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6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62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63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64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65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66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67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68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69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70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0" name="Picture Placeholder 7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72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23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14" pos="7363">
          <p15:clr>
            <a:srgbClr val="FBAE40"/>
          </p15:clr>
        </p15:guide>
        <p15:guide id="20" orient="horz" pos="3888">
          <p15:clr>
            <a:srgbClr val="FBAE40"/>
          </p15:clr>
        </p15:guide>
        <p15:guide id="21" pos="75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 </a:t>
            </a:r>
          </a:p>
          <a:p>
            <a:r>
              <a:rPr lang="en-US" dirty="0"/>
              <a:t>(then ensure alt text is assigned)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924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231" y="1432558"/>
            <a:ext cx="5594349" cy="3983715"/>
          </a:xfrm>
          <a:noFill/>
          <a:ln>
            <a:noFill/>
          </a:ln>
        </p:spPr>
        <p:txBody>
          <a:bodyPr vert="horz" lIns="21600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3863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allery (up to 7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2E419-71CE-EE12-829F-ADCC897D877A}"/>
              </a:ext>
            </a:extLst>
          </p:cNvPr>
          <p:cNvSpPr>
            <a:spLocks noGrp="1"/>
          </p:cNvSpPr>
          <p:nvPr>
            <p:ph sz="quarter" idx="145" hasCustomPrompt="1"/>
          </p:nvPr>
        </p:nvSpPr>
        <p:spPr>
          <a:xfrm>
            <a:off x="51435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561BF6-0ABB-0847-6812-54FF9A789938}"/>
              </a:ext>
            </a:extLst>
          </p:cNvPr>
          <p:cNvSpPr>
            <a:spLocks noGrp="1"/>
          </p:cNvSpPr>
          <p:nvPr>
            <p:ph sz="quarter" idx="146" hasCustomPrompt="1"/>
          </p:nvPr>
        </p:nvSpPr>
        <p:spPr>
          <a:xfrm>
            <a:off x="51435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085757C-805C-0E06-9284-5F5B823BB699}"/>
              </a:ext>
            </a:extLst>
          </p:cNvPr>
          <p:cNvSpPr>
            <a:spLocks noGrp="1"/>
          </p:cNvSpPr>
          <p:nvPr>
            <p:ph sz="quarter" idx="147" hasCustomPrompt="1"/>
          </p:nvPr>
        </p:nvSpPr>
        <p:spPr>
          <a:xfrm>
            <a:off x="51435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36EE3707-07F6-D2FB-3EDF-E1F81321FD5F}"/>
              </a:ext>
            </a:extLst>
          </p:cNvPr>
          <p:cNvSpPr>
            <a:spLocks noGrp="1"/>
          </p:cNvSpPr>
          <p:nvPr>
            <p:ph sz="quarter" idx="148" hasCustomPrompt="1"/>
          </p:nvPr>
        </p:nvSpPr>
        <p:spPr>
          <a:xfrm>
            <a:off x="51435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5339092-3FE0-6C69-82C0-AFC86AD90EB8}"/>
              </a:ext>
            </a:extLst>
          </p:cNvPr>
          <p:cNvSpPr>
            <a:spLocks noGrp="1"/>
          </p:cNvSpPr>
          <p:nvPr>
            <p:ph sz="quarter" idx="149" hasCustomPrompt="1"/>
          </p:nvPr>
        </p:nvSpPr>
        <p:spPr>
          <a:xfrm>
            <a:off x="51435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C091EB4B-8864-390F-F560-6C70F451CE9A}"/>
              </a:ext>
            </a:extLst>
          </p:cNvPr>
          <p:cNvSpPr>
            <a:spLocks noGrp="1"/>
          </p:cNvSpPr>
          <p:nvPr>
            <p:ph sz="quarter" idx="150" hasCustomPrompt="1"/>
          </p:nvPr>
        </p:nvSpPr>
        <p:spPr>
          <a:xfrm>
            <a:off x="51435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0EE1118-A7CD-260F-6A24-D906909CFBB5}"/>
              </a:ext>
            </a:extLst>
          </p:cNvPr>
          <p:cNvSpPr>
            <a:spLocks noGrp="1"/>
          </p:cNvSpPr>
          <p:nvPr>
            <p:ph sz="quarter" idx="151" hasCustomPrompt="1"/>
          </p:nvPr>
        </p:nvSpPr>
        <p:spPr>
          <a:xfrm>
            <a:off x="1462306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CD99F0AA-EE3A-4966-7BFB-FB3B7784D7C2}"/>
              </a:ext>
            </a:extLst>
          </p:cNvPr>
          <p:cNvSpPr>
            <a:spLocks noGrp="1"/>
          </p:cNvSpPr>
          <p:nvPr>
            <p:ph sz="quarter" idx="152" hasCustomPrompt="1"/>
          </p:nvPr>
        </p:nvSpPr>
        <p:spPr>
          <a:xfrm>
            <a:off x="1462306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281AF8D-2253-074B-A281-796C787722C3}"/>
              </a:ext>
            </a:extLst>
          </p:cNvPr>
          <p:cNvSpPr>
            <a:spLocks noGrp="1"/>
          </p:cNvSpPr>
          <p:nvPr>
            <p:ph sz="quarter" idx="153" hasCustomPrompt="1"/>
          </p:nvPr>
        </p:nvSpPr>
        <p:spPr>
          <a:xfrm>
            <a:off x="1462306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7A542-FCF3-772E-D917-A5D4A79FD6D3}"/>
              </a:ext>
            </a:extLst>
          </p:cNvPr>
          <p:cNvSpPr>
            <a:spLocks noGrp="1"/>
          </p:cNvSpPr>
          <p:nvPr>
            <p:ph sz="quarter" idx="154" hasCustomPrompt="1"/>
          </p:nvPr>
        </p:nvSpPr>
        <p:spPr>
          <a:xfrm>
            <a:off x="1462306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F0346796-421F-5CA2-24CA-F203A307E752}"/>
              </a:ext>
            </a:extLst>
          </p:cNvPr>
          <p:cNvSpPr>
            <a:spLocks noGrp="1"/>
          </p:cNvSpPr>
          <p:nvPr>
            <p:ph sz="quarter" idx="155" hasCustomPrompt="1"/>
          </p:nvPr>
        </p:nvSpPr>
        <p:spPr>
          <a:xfrm>
            <a:off x="1462306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C3DC7CB4-B265-4F10-F7A6-B2B546366857}"/>
              </a:ext>
            </a:extLst>
          </p:cNvPr>
          <p:cNvSpPr>
            <a:spLocks noGrp="1"/>
          </p:cNvSpPr>
          <p:nvPr>
            <p:ph sz="quarter" idx="156" hasCustomPrompt="1"/>
          </p:nvPr>
        </p:nvSpPr>
        <p:spPr>
          <a:xfrm>
            <a:off x="1462306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5480AD58-5FF9-E252-8C7E-25B2BAD3F04C}"/>
              </a:ext>
            </a:extLst>
          </p:cNvPr>
          <p:cNvSpPr>
            <a:spLocks noGrp="1"/>
          </p:cNvSpPr>
          <p:nvPr>
            <p:ph sz="quarter" idx="157" hasCustomPrompt="1"/>
          </p:nvPr>
        </p:nvSpPr>
        <p:spPr>
          <a:xfrm>
            <a:off x="2418651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07FBFCC4-D624-56B4-C5DE-522FA1960567}"/>
              </a:ext>
            </a:extLst>
          </p:cNvPr>
          <p:cNvSpPr>
            <a:spLocks noGrp="1"/>
          </p:cNvSpPr>
          <p:nvPr>
            <p:ph sz="quarter" idx="158" hasCustomPrompt="1"/>
          </p:nvPr>
        </p:nvSpPr>
        <p:spPr>
          <a:xfrm>
            <a:off x="2418651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CE26BDE7-B189-D2BB-A1ED-953048C9F8C9}"/>
              </a:ext>
            </a:extLst>
          </p:cNvPr>
          <p:cNvSpPr>
            <a:spLocks noGrp="1"/>
          </p:cNvSpPr>
          <p:nvPr>
            <p:ph sz="quarter" idx="159" hasCustomPrompt="1"/>
          </p:nvPr>
        </p:nvSpPr>
        <p:spPr>
          <a:xfrm>
            <a:off x="2418651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03A03110-8915-6382-892A-B4DEC45421EC}"/>
              </a:ext>
            </a:extLst>
          </p:cNvPr>
          <p:cNvSpPr>
            <a:spLocks noGrp="1"/>
          </p:cNvSpPr>
          <p:nvPr>
            <p:ph sz="quarter" idx="160" hasCustomPrompt="1"/>
          </p:nvPr>
        </p:nvSpPr>
        <p:spPr>
          <a:xfrm>
            <a:off x="2418651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309E188-C59E-A690-F365-57E5AF29D9E0}"/>
              </a:ext>
            </a:extLst>
          </p:cNvPr>
          <p:cNvSpPr>
            <a:spLocks noGrp="1"/>
          </p:cNvSpPr>
          <p:nvPr>
            <p:ph sz="quarter" idx="161" hasCustomPrompt="1"/>
          </p:nvPr>
        </p:nvSpPr>
        <p:spPr>
          <a:xfrm>
            <a:off x="2418651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DFE66C83-DD63-9CD4-DA2B-CD1D5AB60902}"/>
              </a:ext>
            </a:extLst>
          </p:cNvPr>
          <p:cNvSpPr>
            <a:spLocks noGrp="1"/>
          </p:cNvSpPr>
          <p:nvPr>
            <p:ph sz="quarter" idx="162" hasCustomPrompt="1"/>
          </p:nvPr>
        </p:nvSpPr>
        <p:spPr>
          <a:xfrm>
            <a:off x="2418651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15EE14-C5FC-D743-50A5-BFC4A74CD3DC}"/>
              </a:ext>
            </a:extLst>
          </p:cNvPr>
          <p:cNvSpPr>
            <a:spLocks noGrp="1"/>
          </p:cNvSpPr>
          <p:nvPr>
            <p:ph sz="quarter" idx="163" hasCustomPrompt="1"/>
          </p:nvPr>
        </p:nvSpPr>
        <p:spPr>
          <a:xfrm>
            <a:off x="3366607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6C4ECEDD-A56B-E142-37F7-42EE0A68B184}"/>
              </a:ext>
            </a:extLst>
          </p:cNvPr>
          <p:cNvSpPr>
            <a:spLocks noGrp="1"/>
          </p:cNvSpPr>
          <p:nvPr>
            <p:ph sz="quarter" idx="164" hasCustomPrompt="1"/>
          </p:nvPr>
        </p:nvSpPr>
        <p:spPr>
          <a:xfrm>
            <a:off x="3366607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E8CE5A62-24C0-0AF5-C6A5-96975D80A1B6}"/>
              </a:ext>
            </a:extLst>
          </p:cNvPr>
          <p:cNvSpPr>
            <a:spLocks noGrp="1"/>
          </p:cNvSpPr>
          <p:nvPr>
            <p:ph sz="quarter" idx="165" hasCustomPrompt="1"/>
          </p:nvPr>
        </p:nvSpPr>
        <p:spPr>
          <a:xfrm>
            <a:off x="3366607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D7259160-CF2D-6328-B417-6418B9E66097}"/>
              </a:ext>
            </a:extLst>
          </p:cNvPr>
          <p:cNvSpPr>
            <a:spLocks noGrp="1"/>
          </p:cNvSpPr>
          <p:nvPr>
            <p:ph sz="quarter" idx="166" hasCustomPrompt="1"/>
          </p:nvPr>
        </p:nvSpPr>
        <p:spPr>
          <a:xfrm>
            <a:off x="3366607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28C25FFE-70ED-76F8-1455-D59366E1E747}"/>
              </a:ext>
            </a:extLst>
          </p:cNvPr>
          <p:cNvSpPr>
            <a:spLocks noGrp="1"/>
          </p:cNvSpPr>
          <p:nvPr>
            <p:ph sz="quarter" idx="167" hasCustomPrompt="1"/>
          </p:nvPr>
        </p:nvSpPr>
        <p:spPr>
          <a:xfrm>
            <a:off x="3366607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B94320F9-1C70-3E4F-0B35-65F99BCA9A69}"/>
              </a:ext>
            </a:extLst>
          </p:cNvPr>
          <p:cNvSpPr>
            <a:spLocks noGrp="1"/>
          </p:cNvSpPr>
          <p:nvPr>
            <p:ph sz="quarter" idx="168" hasCustomPrompt="1"/>
          </p:nvPr>
        </p:nvSpPr>
        <p:spPr>
          <a:xfrm>
            <a:off x="3366607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F0E5EF3E-EA8E-89D8-922B-1D08FF47E1B1}"/>
              </a:ext>
            </a:extLst>
          </p:cNvPr>
          <p:cNvSpPr>
            <a:spLocks noGrp="1"/>
          </p:cNvSpPr>
          <p:nvPr>
            <p:ph sz="quarter" idx="169" hasCustomPrompt="1"/>
          </p:nvPr>
        </p:nvSpPr>
        <p:spPr>
          <a:xfrm>
            <a:off x="4322952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FAC504C6-BE1C-793A-91B0-96C67E778696}"/>
              </a:ext>
            </a:extLst>
          </p:cNvPr>
          <p:cNvSpPr>
            <a:spLocks noGrp="1"/>
          </p:cNvSpPr>
          <p:nvPr>
            <p:ph sz="quarter" idx="170" hasCustomPrompt="1"/>
          </p:nvPr>
        </p:nvSpPr>
        <p:spPr>
          <a:xfrm>
            <a:off x="4322952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BD7289EB-238C-0E16-31D7-6C4CAEDD4339}"/>
              </a:ext>
            </a:extLst>
          </p:cNvPr>
          <p:cNvSpPr>
            <a:spLocks noGrp="1"/>
          </p:cNvSpPr>
          <p:nvPr>
            <p:ph sz="quarter" idx="171" hasCustomPrompt="1"/>
          </p:nvPr>
        </p:nvSpPr>
        <p:spPr>
          <a:xfrm>
            <a:off x="4322952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62CA242C-8404-1F9F-4E70-4A76032ECF20}"/>
              </a:ext>
            </a:extLst>
          </p:cNvPr>
          <p:cNvSpPr>
            <a:spLocks noGrp="1"/>
          </p:cNvSpPr>
          <p:nvPr>
            <p:ph sz="quarter" idx="172" hasCustomPrompt="1"/>
          </p:nvPr>
        </p:nvSpPr>
        <p:spPr>
          <a:xfrm>
            <a:off x="4322952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53C4A708-DC82-2420-79B9-942652A643E7}"/>
              </a:ext>
            </a:extLst>
          </p:cNvPr>
          <p:cNvSpPr>
            <a:spLocks noGrp="1"/>
          </p:cNvSpPr>
          <p:nvPr>
            <p:ph sz="quarter" idx="173" hasCustomPrompt="1"/>
          </p:nvPr>
        </p:nvSpPr>
        <p:spPr>
          <a:xfrm>
            <a:off x="4322952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5E379901-8F1A-1732-B0D9-9AB2D36436FE}"/>
              </a:ext>
            </a:extLst>
          </p:cNvPr>
          <p:cNvSpPr>
            <a:spLocks noGrp="1"/>
          </p:cNvSpPr>
          <p:nvPr>
            <p:ph sz="quarter" idx="174" hasCustomPrompt="1"/>
          </p:nvPr>
        </p:nvSpPr>
        <p:spPr>
          <a:xfrm>
            <a:off x="4322952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E551AA32-9D0B-53A2-FA0F-16CF8F6F2291}"/>
              </a:ext>
            </a:extLst>
          </p:cNvPr>
          <p:cNvSpPr>
            <a:spLocks noGrp="1"/>
          </p:cNvSpPr>
          <p:nvPr>
            <p:ph sz="quarter" idx="175" hasCustomPrompt="1"/>
          </p:nvPr>
        </p:nvSpPr>
        <p:spPr>
          <a:xfrm>
            <a:off x="5270908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81B388E6-C2FA-23F5-C81D-B7CD498BAB31}"/>
              </a:ext>
            </a:extLst>
          </p:cNvPr>
          <p:cNvSpPr>
            <a:spLocks noGrp="1"/>
          </p:cNvSpPr>
          <p:nvPr>
            <p:ph sz="quarter" idx="176" hasCustomPrompt="1"/>
          </p:nvPr>
        </p:nvSpPr>
        <p:spPr>
          <a:xfrm>
            <a:off x="5270908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6C89A43-2059-534A-3271-B7F324A8B21A}"/>
              </a:ext>
            </a:extLst>
          </p:cNvPr>
          <p:cNvSpPr>
            <a:spLocks noGrp="1"/>
          </p:cNvSpPr>
          <p:nvPr>
            <p:ph sz="quarter" idx="177" hasCustomPrompt="1"/>
          </p:nvPr>
        </p:nvSpPr>
        <p:spPr>
          <a:xfrm>
            <a:off x="5270908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8F22A573-19CB-9D84-05BD-FABFA6227923}"/>
              </a:ext>
            </a:extLst>
          </p:cNvPr>
          <p:cNvSpPr>
            <a:spLocks noGrp="1"/>
          </p:cNvSpPr>
          <p:nvPr>
            <p:ph sz="quarter" idx="178" hasCustomPrompt="1"/>
          </p:nvPr>
        </p:nvSpPr>
        <p:spPr>
          <a:xfrm>
            <a:off x="5270908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8779A419-4DF5-601F-9D07-A19F99AF83F1}"/>
              </a:ext>
            </a:extLst>
          </p:cNvPr>
          <p:cNvSpPr>
            <a:spLocks noGrp="1"/>
          </p:cNvSpPr>
          <p:nvPr>
            <p:ph sz="quarter" idx="179" hasCustomPrompt="1"/>
          </p:nvPr>
        </p:nvSpPr>
        <p:spPr>
          <a:xfrm>
            <a:off x="5270908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FE7294B4-C975-1C35-49FD-56E5E803C235}"/>
              </a:ext>
            </a:extLst>
          </p:cNvPr>
          <p:cNvSpPr>
            <a:spLocks noGrp="1"/>
          </p:cNvSpPr>
          <p:nvPr>
            <p:ph sz="quarter" idx="180" hasCustomPrompt="1"/>
          </p:nvPr>
        </p:nvSpPr>
        <p:spPr>
          <a:xfrm>
            <a:off x="5270908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ADEDA56-8CD3-1DE6-D621-100493E1234E}"/>
              </a:ext>
            </a:extLst>
          </p:cNvPr>
          <p:cNvSpPr>
            <a:spLocks noGrp="1"/>
          </p:cNvSpPr>
          <p:nvPr>
            <p:ph sz="quarter" idx="181" hasCustomPrompt="1"/>
          </p:nvPr>
        </p:nvSpPr>
        <p:spPr>
          <a:xfrm>
            <a:off x="622725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22733FAA-3ED2-6930-05BF-7050EAC0C900}"/>
              </a:ext>
            </a:extLst>
          </p:cNvPr>
          <p:cNvSpPr>
            <a:spLocks noGrp="1"/>
          </p:cNvSpPr>
          <p:nvPr>
            <p:ph sz="quarter" idx="182" hasCustomPrompt="1"/>
          </p:nvPr>
        </p:nvSpPr>
        <p:spPr>
          <a:xfrm>
            <a:off x="622725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45F43D86-AA44-AD03-2993-B6DCFA4A2C54}"/>
              </a:ext>
            </a:extLst>
          </p:cNvPr>
          <p:cNvSpPr>
            <a:spLocks noGrp="1"/>
          </p:cNvSpPr>
          <p:nvPr>
            <p:ph sz="quarter" idx="183" hasCustomPrompt="1"/>
          </p:nvPr>
        </p:nvSpPr>
        <p:spPr>
          <a:xfrm>
            <a:off x="622725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8015EBC3-EC73-BC7B-62A9-814AAA88A9A9}"/>
              </a:ext>
            </a:extLst>
          </p:cNvPr>
          <p:cNvSpPr>
            <a:spLocks noGrp="1"/>
          </p:cNvSpPr>
          <p:nvPr>
            <p:ph sz="quarter" idx="184" hasCustomPrompt="1"/>
          </p:nvPr>
        </p:nvSpPr>
        <p:spPr>
          <a:xfrm>
            <a:off x="622725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5C9FC1C-701B-6A94-F22F-C059138804E1}"/>
              </a:ext>
            </a:extLst>
          </p:cNvPr>
          <p:cNvSpPr>
            <a:spLocks noGrp="1"/>
          </p:cNvSpPr>
          <p:nvPr>
            <p:ph sz="quarter" idx="185" hasCustomPrompt="1"/>
          </p:nvPr>
        </p:nvSpPr>
        <p:spPr>
          <a:xfrm>
            <a:off x="622725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B69BD654-CE2C-0814-0735-909B55004915}"/>
              </a:ext>
            </a:extLst>
          </p:cNvPr>
          <p:cNvSpPr>
            <a:spLocks noGrp="1"/>
          </p:cNvSpPr>
          <p:nvPr>
            <p:ph sz="quarter" idx="186" hasCustomPrompt="1"/>
          </p:nvPr>
        </p:nvSpPr>
        <p:spPr>
          <a:xfrm>
            <a:off x="622725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9F8C04E0-9844-4437-470E-325CA366B973}"/>
              </a:ext>
            </a:extLst>
          </p:cNvPr>
          <p:cNvSpPr>
            <a:spLocks noGrp="1"/>
          </p:cNvSpPr>
          <p:nvPr>
            <p:ph sz="quarter" idx="187" hasCustomPrompt="1"/>
          </p:nvPr>
        </p:nvSpPr>
        <p:spPr>
          <a:xfrm>
            <a:off x="717520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8" name="Content Placeholder 6">
            <a:extLst>
              <a:ext uri="{FF2B5EF4-FFF2-40B4-BE49-F238E27FC236}">
                <a16:creationId xmlns:a16="http://schemas.microsoft.com/office/drawing/2014/main" id="{DAFBE488-1B2D-2A58-6CD7-1314D99E66C0}"/>
              </a:ext>
            </a:extLst>
          </p:cNvPr>
          <p:cNvSpPr>
            <a:spLocks noGrp="1"/>
          </p:cNvSpPr>
          <p:nvPr>
            <p:ph sz="quarter" idx="188" hasCustomPrompt="1"/>
          </p:nvPr>
        </p:nvSpPr>
        <p:spPr>
          <a:xfrm>
            <a:off x="717520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EAB3EE54-2E9C-3DD8-791A-4E4900F338F2}"/>
              </a:ext>
            </a:extLst>
          </p:cNvPr>
          <p:cNvSpPr>
            <a:spLocks noGrp="1"/>
          </p:cNvSpPr>
          <p:nvPr>
            <p:ph sz="quarter" idx="189" hasCustomPrompt="1"/>
          </p:nvPr>
        </p:nvSpPr>
        <p:spPr>
          <a:xfrm>
            <a:off x="717520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7042DEAC-5E3F-3681-4B35-DFCC207EFCA6}"/>
              </a:ext>
            </a:extLst>
          </p:cNvPr>
          <p:cNvSpPr>
            <a:spLocks noGrp="1"/>
          </p:cNvSpPr>
          <p:nvPr>
            <p:ph sz="quarter" idx="190" hasCustomPrompt="1"/>
          </p:nvPr>
        </p:nvSpPr>
        <p:spPr>
          <a:xfrm>
            <a:off x="717520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09C71313-8B7D-2F22-83FF-5B55AAB71D3D}"/>
              </a:ext>
            </a:extLst>
          </p:cNvPr>
          <p:cNvSpPr>
            <a:spLocks noGrp="1"/>
          </p:cNvSpPr>
          <p:nvPr>
            <p:ph sz="quarter" idx="191" hasCustomPrompt="1"/>
          </p:nvPr>
        </p:nvSpPr>
        <p:spPr>
          <a:xfrm>
            <a:off x="717520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2" name="Content Placeholder 6">
            <a:extLst>
              <a:ext uri="{FF2B5EF4-FFF2-40B4-BE49-F238E27FC236}">
                <a16:creationId xmlns:a16="http://schemas.microsoft.com/office/drawing/2014/main" id="{FFDDBF32-BAFB-1A25-993C-97373EA9ACEA}"/>
              </a:ext>
            </a:extLst>
          </p:cNvPr>
          <p:cNvSpPr>
            <a:spLocks noGrp="1"/>
          </p:cNvSpPr>
          <p:nvPr>
            <p:ph sz="quarter" idx="192" hasCustomPrompt="1"/>
          </p:nvPr>
        </p:nvSpPr>
        <p:spPr>
          <a:xfrm>
            <a:off x="717520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65801F9-829D-0DFD-E44A-97CDE1FE047B}"/>
              </a:ext>
            </a:extLst>
          </p:cNvPr>
          <p:cNvSpPr>
            <a:spLocks noGrp="1"/>
          </p:cNvSpPr>
          <p:nvPr>
            <p:ph sz="quarter" idx="193" hasCustomPrompt="1"/>
          </p:nvPr>
        </p:nvSpPr>
        <p:spPr>
          <a:xfrm>
            <a:off x="813994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5" name="Content Placeholder 6">
            <a:extLst>
              <a:ext uri="{FF2B5EF4-FFF2-40B4-BE49-F238E27FC236}">
                <a16:creationId xmlns:a16="http://schemas.microsoft.com/office/drawing/2014/main" id="{877446D5-8B5E-BBBF-5862-3AF5C23DC53B}"/>
              </a:ext>
            </a:extLst>
          </p:cNvPr>
          <p:cNvSpPr>
            <a:spLocks noGrp="1"/>
          </p:cNvSpPr>
          <p:nvPr>
            <p:ph sz="quarter" idx="194" hasCustomPrompt="1"/>
          </p:nvPr>
        </p:nvSpPr>
        <p:spPr>
          <a:xfrm>
            <a:off x="813994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FEDC9AB8-2C2A-AD69-C62F-46FC75B229A9}"/>
              </a:ext>
            </a:extLst>
          </p:cNvPr>
          <p:cNvSpPr>
            <a:spLocks noGrp="1"/>
          </p:cNvSpPr>
          <p:nvPr>
            <p:ph sz="quarter" idx="195" hasCustomPrompt="1"/>
          </p:nvPr>
        </p:nvSpPr>
        <p:spPr>
          <a:xfrm>
            <a:off x="813994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7" name="Content Placeholder 6">
            <a:extLst>
              <a:ext uri="{FF2B5EF4-FFF2-40B4-BE49-F238E27FC236}">
                <a16:creationId xmlns:a16="http://schemas.microsoft.com/office/drawing/2014/main" id="{C3E7949F-570F-7150-8E8C-3241F4B286C3}"/>
              </a:ext>
            </a:extLst>
          </p:cNvPr>
          <p:cNvSpPr>
            <a:spLocks noGrp="1"/>
          </p:cNvSpPr>
          <p:nvPr>
            <p:ph sz="quarter" idx="196" hasCustomPrompt="1"/>
          </p:nvPr>
        </p:nvSpPr>
        <p:spPr>
          <a:xfrm>
            <a:off x="813994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6BE83DD-BD99-C52A-D8C7-5F1D011F681F}"/>
              </a:ext>
            </a:extLst>
          </p:cNvPr>
          <p:cNvSpPr>
            <a:spLocks noGrp="1"/>
          </p:cNvSpPr>
          <p:nvPr>
            <p:ph sz="quarter" idx="197" hasCustomPrompt="1"/>
          </p:nvPr>
        </p:nvSpPr>
        <p:spPr>
          <a:xfrm>
            <a:off x="813994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52AE280E-101D-CB64-4674-E402CAC830E8}"/>
              </a:ext>
            </a:extLst>
          </p:cNvPr>
          <p:cNvSpPr>
            <a:spLocks noGrp="1"/>
          </p:cNvSpPr>
          <p:nvPr>
            <p:ph sz="quarter" idx="198" hasCustomPrompt="1"/>
          </p:nvPr>
        </p:nvSpPr>
        <p:spPr>
          <a:xfrm>
            <a:off x="813994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45CFAE3E-FE05-11D1-ACA2-9B6448E5FC9B}"/>
              </a:ext>
            </a:extLst>
          </p:cNvPr>
          <p:cNvSpPr>
            <a:spLocks noGrp="1"/>
          </p:cNvSpPr>
          <p:nvPr>
            <p:ph sz="quarter" idx="199" hasCustomPrompt="1"/>
          </p:nvPr>
        </p:nvSpPr>
        <p:spPr>
          <a:xfrm>
            <a:off x="908789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FFA61468-C90B-376A-B14F-AF40342B33A4}"/>
              </a:ext>
            </a:extLst>
          </p:cNvPr>
          <p:cNvSpPr>
            <a:spLocks noGrp="1"/>
          </p:cNvSpPr>
          <p:nvPr>
            <p:ph sz="quarter" idx="200" hasCustomPrompt="1"/>
          </p:nvPr>
        </p:nvSpPr>
        <p:spPr>
          <a:xfrm>
            <a:off x="908789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E21FEBBD-D06E-9337-EFFD-6226A3735765}"/>
              </a:ext>
            </a:extLst>
          </p:cNvPr>
          <p:cNvSpPr>
            <a:spLocks noGrp="1"/>
          </p:cNvSpPr>
          <p:nvPr>
            <p:ph sz="quarter" idx="201" hasCustomPrompt="1"/>
          </p:nvPr>
        </p:nvSpPr>
        <p:spPr>
          <a:xfrm>
            <a:off x="908789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4" name="Content Placeholder 6">
            <a:extLst>
              <a:ext uri="{FF2B5EF4-FFF2-40B4-BE49-F238E27FC236}">
                <a16:creationId xmlns:a16="http://schemas.microsoft.com/office/drawing/2014/main" id="{99DF3EAE-7ED1-3679-292B-A895708D1B41}"/>
              </a:ext>
            </a:extLst>
          </p:cNvPr>
          <p:cNvSpPr>
            <a:spLocks noGrp="1"/>
          </p:cNvSpPr>
          <p:nvPr>
            <p:ph sz="quarter" idx="202" hasCustomPrompt="1"/>
          </p:nvPr>
        </p:nvSpPr>
        <p:spPr>
          <a:xfrm>
            <a:off x="908789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341AC30-67FB-BB5F-570D-A6D201CAFEE3}"/>
              </a:ext>
            </a:extLst>
          </p:cNvPr>
          <p:cNvSpPr>
            <a:spLocks noGrp="1"/>
          </p:cNvSpPr>
          <p:nvPr>
            <p:ph sz="quarter" idx="203" hasCustomPrompt="1"/>
          </p:nvPr>
        </p:nvSpPr>
        <p:spPr>
          <a:xfrm>
            <a:off x="908789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6" name="Content Placeholder 6">
            <a:extLst>
              <a:ext uri="{FF2B5EF4-FFF2-40B4-BE49-F238E27FC236}">
                <a16:creationId xmlns:a16="http://schemas.microsoft.com/office/drawing/2014/main" id="{FC416B03-22AE-895F-972A-A45F69E866AF}"/>
              </a:ext>
            </a:extLst>
          </p:cNvPr>
          <p:cNvSpPr>
            <a:spLocks noGrp="1"/>
          </p:cNvSpPr>
          <p:nvPr>
            <p:ph sz="quarter" idx="204" hasCustomPrompt="1"/>
          </p:nvPr>
        </p:nvSpPr>
        <p:spPr>
          <a:xfrm>
            <a:off x="908789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F6359E7A-F9E3-F5DE-0306-CA168D8DEB06}"/>
              </a:ext>
            </a:extLst>
          </p:cNvPr>
          <p:cNvSpPr>
            <a:spLocks noGrp="1"/>
          </p:cNvSpPr>
          <p:nvPr>
            <p:ph sz="quarter" idx="205" hasCustomPrompt="1"/>
          </p:nvPr>
        </p:nvSpPr>
        <p:spPr>
          <a:xfrm>
            <a:off x="10044244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8" name="Content Placeholder 6">
            <a:extLst>
              <a:ext uri="{FF2B5EF4-FFF2-40B4-BE49-F238E27FC236}">
                <a16:creationId xmlns:a16="http://schemas.microsoft.com/office/drawing/2014/main" id="{26494CFC-FC0B-42BD-8F66-C7FC903F5E3D}"/>
              </a:ext>
            </a:extLst>
          </p:cNvPr>
          <p:cNvSpPr>
            <a:spLocks noGrp="1"/>
          </p:cNvSpPr>
          <p:nvPr>
            <p:ph sz="quarter" idx="206" hasCustomPrompt="1"/>
          </p:nvPr>
        </p:nvSpPr>
        <p:spPr>
          <a:xfrm>
            <a:off x="10044244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C3C67B27-A37D-D878-B631-2B810CE7481A}"/>
              </a:ext>
            </a:extLst>
          </p:cNvPr>
          <p:cNvSpPr>
            <a:spLocks noGrp="1"/>
          </p:cNvSpPr>
          <p:nvPr>
            <p:ph sz="quarter" idx="207" hasCustomPrompt="1"/>
          </p:nvPr>
        </p:nvSpPr>
        <p:spPr>
          <a:xfrm>
            <a:off x="10044244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1" name="Content Placeholder 6">
            <a:extLst>
              <a:ext uri="{FF2B5EF4-FFF2-40B4-BE49-F238E27FC236}">
                <a16:creationId xmlns:a16="http://schemas.microsoft.com/office/drawing/2014/main" id="{652147A9-102D-F772-26AA-F37599117D58}"/>
              </a:ext>
            </a:extLst>
          </p:cNvPr>
          <p:cNvSpPr>
            <a:spLocks noGrp="1"/>
          </p:cNvSpPr>
          <p:nvPr>
            <p:ph sz="quarter" idx="208" hasCustomPrompt="1"/>
          </p:nvPr>
        </p:nvSpPr>
        <p:spPr>
          <a:xfrm>
            <a:off x="10044244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2799B2EA-754C-433E-CC7E-D3621A0EA6B6}"/>
              </a:ext>
            </a:extLst>
          </p:cNvPr>
          <p:cNvSpPr>
            <a:spLocks noGrp="1"/>
          </p:cNvSpPr>
          <p:nvPr>
            <p:ph sz="quarter" idx="209" hasCustomPrompt="1"/>
          </p:nvPr>
        </p:nvSpPr>
        <p:spPr>
          <a:xfrm>
            <a:off x="10044244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4AE3D83-352A-1BF5-1FDB-6C5F2B4EDA81}"/>
              </a:ext>
            </a:extLst>
          </p:cNvPr>
          <p:cNvSpPr>
            <a:spLocks noGrp="1"/>
          </p:cNvSpPr>
          <p:nvPr>
            <p:ph sz="quarter" idx="210" hasCustomPrompt="1"/>
          </p:nvPr>
        </p:nvSpPr>
        <p:spPr>
          <a:xfrm>
            <a:off x="10044244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BC9B8D42-9968-09D2-8E74-D532F9ECF5F3}"/>
              </a:ext>
            </a:extLst>
          </p:cNvPr>
          <p:cNvSpPr>
            <a:spLocks noGrp="1"/>
          </p:cNvSpPr>
          <p:nvPr>
            <p:ph sz="quarter" idx="211" hasCustomPrompt="1"/>
          </p:nvPr>
        </p:nvSpPr>
        <p:spPr>
          <a:xfrm>
            <a:off x="1099220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5" name="Content Placeholder 6">
            <a:extLst>
              <a:ext uri="{FF2B5EF4-FFF2-40B4-BE49-F238E27FC236}">
                <a16:creationId xmlns:a16="http://schemas.microsoft.com/office/drawing/2014/main" id="{D4486680-674D-CDB9-D606-2F10D46A0700}"/>
              </a:ext>
            </a:extLst>
          </p:cNvPr>
          <p:cNvSpPr>
            <a:spLocks noGrp="1"/>
          </p:cNvSpPr>
          <p:nvPr>
            <p:ph sz="quarter" idx="212" hasCustomPrompt="1"/>
          </p:nvPr>
        </p:nvSpPr>
        <p:spPr>
          <a:xfrm>
            <a:off x="1099220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DB3A554D-7E31-61AE-E464-B762EC7FD8CE}"/>
              </a:ext>
            </a:extLst>
          </p:cNvPr>
          <p:cNvSpPr>
            <a:spLocks noGrp="1"/>
          </p:cNvSpPr>
          <p:nvPr>
            <p:ph sz="quarter" idx="213" hasCustomPrompt="1"/>
          </p:nvPr>
        </p:nvSpPr>
        <p:spPr>
          <a:xfrm>
            <a:off x="1099220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7" name="Content Placeholder 6">
            <a:extLst>
              <a:ext uri="{FF2B5EF4-FFF2-40B4-BE49-F238E27FC236}">
                <a16:creationId xmlns:a16="http://schemas.microsoft.com/office/drawing/2014/main" id="{0D1D8032-6FA8-55F5-581A-B5FE86D7FA84}"/>
              </a:ext>
            </a:extLst>
          </p:cNvPr>
          <p:cNvSpPr>
            <a:spLocks noGrp="1"/>
          </p:cNvSpPr>
          <p:nvPr>
            <p:ph sz="quarter" idx="214" hasCustomPrompt="1"/>
          </p:nvPr>
        </p:nvSpPr>
        <p:spPr>
          <a:xfrm>
            <a:off x="1099220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9F4988ED-9522-FC2A-3EBF-D7F0215DB098}"/>
              </a:ext>
            </a:extLst>
          </p:cNvPr>
          <p:cNvSpPr>
            <a:spLocks noGrp="1"/>
          </p:cNvSpPr>
          <p:nvPr>
            <p:ph sz="quarter" idx="215" hasCustomPrompt="1"/>
          </p:nvPr>
        </p:nvSpPr>
        <p:spPr>
          <a:xfrm>
            <a:off x="1099220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9" name="Content Placeholder 6">
            <a:extLst>
              <a:ext uri="{FF2B5EF4-FFF2-40B4-BE49-F238E27FC236}">
                <a16:creationId xmlns:a16="http://schemas.microsoft.com/office/drawing/2014/main" id="{CC9C1BA9-402F-46E9-86F3-CFD6E3970EE6}"/>
              </a:ext>
            </a:extLst>
          </p:cNvPr>
          <p:cNvSpPr>
            <a:spLocks noGrp="1"/>
          </p:cNvSpPr>
          <p:nvPr>
            <p:ph sz="quarter" idx="216" hasCustomPrompt="1"/>
          </p:nvPr>
        </p:nvSpPr>
        <p:spPr>
          <a:xfrm>
            <a:off x="1099220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9130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845">
          <p15:clr>
            <a:srgbClr val="FBAE40"/>
          </p15:clr>
        </p15:guide>
        <p15:guide id="5" pos="917">
          <p15:clr>
            <a:srgbClr val="FBAE40"/>
          </p15:clr>
        </p15:guide>
        <p15:guide id="6" pos="1446">
          <p15:clr>
            <a:srgbClr val="FBAE40"/>
          </p15:clr>
        </p15:guide>
        <p15:guide id="7" pos="1518">
          <p15:clr>
            <a:srgbClr val="FBAE40"/>
          </p15:clr>
        </p15:guide>
        <p15:guide id="8" pos="2047">
          <p15:clr>
            <a:srgbClr val="FBAE40"/>
          </p15:clr>
        </p15:guide>
        <p15:guide id="9" pos="2119">
          <p15:clr>
            <a:srgbClr val="FBAE40"/>
          </p15:clr>
        </p15:guide>
        <p15:guide id="10" pos="2648">
          <p15:clr>
            <a:srgbClr val="FBAE40"/>
          </p15:clr>
        </p15:guide>
        <p15:guide id="11" pos="2720">
          <p15:clr>
            <a:srgbClr val="FBAE40"/>
          </p15:clr>
        </p15:guide>
        <p15:guide id="12" pos="3249">
          <p15:clr>
            <a:srgbClr val="FBAE40"/>
          </p15:clr>
        </p15:guide>
        <p15:guide id="13" pos="3321">
          <p15:clr>
            <a:srgbClr val="FBAE40"/>
          </p15:clr>
        </p15:guide>
        <p15:guide id="14" pos="3850">
          <p15:clr>
            <a:srgbClr val="FBAE40"/>
          </p15:clr>
        </p15:guide>
        <p15:guide id="15" pos="3922">
          <p15:clr>
            <a:srgbClr val="FBAE40"/>
          </p15:clr>
        </p15:guide>
        <p15:guide id="16" pos="4451">
          <p15:clr>
            <a:srgbClr val="FBAE40"/>
          </p15:clr>
        </p15:guide>
        <p15:guide id="17" pos="4523">
          <p15:clr>
            <a:srgbClr val="FBAE40"/>
          </p15:clr>
        </p15:guide>
        <p15:guide id="18" pos="5052">
          <p15:clr>
            <a:srgbClr val="FBAE40"/>
          </p15:clr>
        </p15:guide>
        <p15:guide id="19" pos="5124">
          <p15:clr>
            <a:srgbClr val="FBAE40"/>
          </p15:clr>
        </p15:guide>
        <p15:guide id="20" pos="5653">
          <p15:clr>
            <a:srgbClr val="FBAE40"/>
          </p15:clr>
        </p15:guide>
        <p15:guide id="21" pos="5725">
          <p15:clr>
            <a:srgbClr val="FBAE40"/>
          </p15:clr>
        </p15:guide>
        <p15:guide id="22" pos="6254">
          <p15:clr>
            <a:srgbClr val="FBAE40"/>
          </p15:clr>
        </p15:guide>
        <p15:guide id="23" pos="6326">
          <p15:clr>
            <a:srgbClr val="FBAE40"/>
          </p15:clr>
        </p15:guide>
        <p15:guide id="24" pos="6855">
          <p15:clr>
            <a:srgbClr val="FBAE40"/>
          </p15:clr>
        </p15:guide>
        <p15:guide id="25" pos="6927">
          <p15:clr>
            <a:srgbClr val="FBAE40"/>
          </p15:clr>
        </p15:guide>
        <p15:guide id="26" pos="7456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1120">
          <p15:clr>
            <a:srgbClr val="FBAE40"/>
          </p15:clr>
        </p15:guide>
        <p15:guide id="30" orient="horz" pos="1521">
          <p15:clr>
            <a:srgbClr val="FBAE40"/>
          </p15:clr>
        </p15:guide>
        <p15:guide id="31" orient="horz" pos="1593">
          <p15:clr>
            <a:srgbClr val="FBAE40"/>
          </p15:clr>
        </p15:guide>
        <p15:guide id="32" orient="horz" pos="1994">
          <p15:clr>
            <a:srgbClr val="FBAE40"/>
          </p15:clr>
        </p15:guide>
        <p15:guide id="33" orient="horz" pos="2066">
          <p15:clr>
            <a:srgbClr val="FBAE40"/>
          </p15:clr>
        </p15:guide>
        <p15:guide id="34" orient="horz" pos="2468">
          <p15:clr>
            <a:srgbClr val="FBAE40"/>
          </p15:clr>
        </p15:guide>
        <p15:guide id="35" orient="horz" pos="2540">
          <p15:clr>
            <a:srgbClr val="FBAE40"/>
          </p15:clr>
        </p15:guide>
        <p15:guide id="36" orient="horz" pos="2941">
          <p15:clr>
            <a:srgbClr val="FBAE40"/>
          </p15:clr>
        </p15:guide>
        <p15:guide id="37" orient="horz" pos="3013">
          <p15:clr>
            <a:srgbClr val="FBAE40"/>
          </p15:clr>
        </p15:guide>
        <p15:guide id="38" orient="horz" pos="3414">
          <p15:clr>
            <a:srgbClr val="FBAE40"/>
          </p15:clr>
        </p15:guide>
        <p15:guide id="39" orient="horz" pos="3486">
          <p15:clr>
            <a:srgbClr val="FBAE40"/>
          </p15:clr>
        </p15:guide>
        <p15:guide id="40" orient="horz" pos="388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719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969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6918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image" Target="../media/image1.jpg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tags" Target="../tags/tag37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0423A-1DEA-4970-A7A5-62ACAB1F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226800"/>
            <a:ext cx="1116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Add a Title to Your Slide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FE65-7F3D-46C9-8BAE-977B81832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A2FE-D8A2-4999-B78E-BC26D54DA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DBFDD9-22F0-42BC-A4E0-50CC80FA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CA" dirty="0"/>
          </a:p>
        </p:txBody>
      </p:sp>
    </p:spTree>
    <p:custDataLst>
      <p:tags r:id="rId37"/>
    </p:custDataLst>
    <p:extLst>
      <p:ext uri="{BB962C8B-B14F-4D97-AF65-F5344CB8AC3E}">
        <p14:creationId xmlns:p14="http://schemas.microsoft.com/office/powerpoint/2010/main" val="84694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84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82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0423A-1DEA-4970-A7A5-62ACAB1F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226800"/>
            <a:ext cx="1116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Add a Title to Your Slide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FE65-7F3D-46C9-8BAE-977B81832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A2FE-D8A2-4999-B78E-BC26D54DA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DBFDD9-22F0-42BC-A4E0-50CC80FA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CA" dirty="0"/>
          </a:p>
        </p:txBody>
      </p:sp>
    </p:spTree>
    <p:custDataLst>
      <p:tags r:id="rId38"/>
    </p:custDataLst>
    <p:extLst>
      <p:ext uri="{BB962C8B-B14F-4D97-AF65-F5344CB8AC3E}">
        <p14:creationId xmlns:p14="http://schemas.microsoft.com/office/powerpoint/2010/main" val="288770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84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82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.jpg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radproj.haoc.wang/" TargetMode="Externa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7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7847-101D-B245-B432-F0BF528F8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313" y="1285187"/>
            <a:ext cx="4311579" cy="1761783"/>
          </a:xfrm>
        </p:spPr>
        <p:txBody>
          <a:bodyPr/>
          <a:lstStyle/>
          <a:p>
            <a:r>
              <a:rPr lang="en-US" altLang="zh-CN" dirty="0"/>
              <a:t>Indoor</a:t>
            </a:r>
            <a:br>
              <a:rPr lang="en-US" altLang="zh-CN"/>
            </a:br>
            <a:r>
              <a:rPr lang="en-US" altLang="zh-CN"/>
              <a:t>Navigation</a:t>
            </a:r>
            <a:br>
              <a:rPr lang="en-US" altLang="zh-CN"/>
            </a:br>
            <a:r>
              <a:rPr lang="en-US" altLang="zh-CN"/>
              <a:t>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4229C-3C78-C74F-9C26-EE32679AA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4313" y="3511551"/>
            <a:ext cx="4301133" cy="811638"/>
          </a:xfrm>
        </p:spPr>
        <p:txBody>
          <a:bodyPr/>
          <a:lstStyle/>
          <a:p>
            <a:r>
              <a:rPr lang="en-US" altLang="zh-CN" sz="2000" dirty="0"/>
              <a:t>Shengxiong Wu - 217993254</a:t>
            </a:r>
          </a:p>
          <a:p>
            <a:r>
              <a:rPr lang="en-US" altLang="zh-CN" sz="2000" dirty="0"/>
              <a:t>Haochen Wang - 216754236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031EB-97B8-4B4D-9CD8-4CE4F0CD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EECS4080/EECS4090</a:t>
            </a:r>
          </a:p>
        </p:txBody>
      </p:sp>
      <p:pic>
        <p:nvPicPr>
          <p:cNvPr id="8" name="Picture Placeholder 7" descr="A landscape with a road and buildings&#10;&#10;Description automatically generated with medium confidence">
            <a:extLst>
              <a:ext uri="{FF2B5EF4-FFF2-40B4-BE49-F238E27FC236}">
                <a16:creationId xmlns:a16="http://schemas.microsoft.com/office/drawing/2014/main" id="{F9B7AD98-F462-2638-AA61-2FC595184BB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" t="21932" r="2805" b="4273"/>
          <a:stretch/>
        </p:blipFill>
        <p:spPr>
          <a:xfrm>
            <a:off x="356108" y="355921"/>
            <a:ext cx="11485301" cy="614615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5088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F586E-690F-8B5B-A956-8132CDCD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Design - Methodology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6F20FC-F29C-56B9-DFF2-BAA30CB2140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2EF86D-4E08-74E3-C753-D839B445D4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https://en.wikipedia.org/wiki/Edsger_W._Dijkstra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3E8AE41-7238-909F-E77B-6C71D76FE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/>
              <a:t>Shortest Path?</a:t>
            </a:r>
          </a:p>
          <a:p>
            <a:pPr lvl="1">
              <a:lnSpc>
                <a:spcPct val="150000"/>
              </a:lnSpc>
            </a:pPr>
            <a:r>
              <a:rPr lang="en-US" altLang="zh-CN" sz="3200" dirty="0"/>
              <a:t>Single-source shortest path problem</a:t>
            </a:r>
          </a:p>
          <a:p>
            <a:pPr lvl="2">
              <a:lnSpc>
                <a:spcPct val="150000"/>
              </a:lnSpc>
            </a:pPr>
            <a:r>
              <a:rPr lang="en-US" altLang="zh-CN" sz="2800" dirty="0"/>
              <a:t>Dijkstra’s Algorithm!</a:t>
            </a:r>
            <a:endParaRPr lang="zh-CN" altLang="en-US" sz="28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A4753AFD-FF3F-18D5-011A-65D61D2DA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11" y="2554397"/>
            <a:ext cx="2635786" cy="351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65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89771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731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</a:t>
            </a:r>
            <a:endParaRPr lang="zh-CN" altLang="en-US" sz="28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3FBDA8E-4001-E155-75B0-EFF384E2F0BE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B5AF6FA-F3BA-51CF-E26E-4044D689D042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195CC8E-B667-EFC3-EE0C-FFC597F16AF5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67BE160-886F-ED3F-29C9-EB2552517EB9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1BAF728-02F3-C220-FDCB-453B2E7DBE30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9FE3BD2-71B3-D42A-F427-E2DF0E6FF4FF}"/>
              </a:ext>
            </a:extLst>
          </p:cNvPr>
          <p:cNvCxnSpPr>
            <a:cxnSpLocks/>
            <a:stCxn id="7" idx="0"/>
            <a:endCxn id="12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E9A42B4-B08D-16A1-95BC-73F725B91251}"/>
              </a:ext>
            </a:extLst>
          </p:cNvPr>
          <p:cNvCxnSpPr>
            <a:cxnSpLocks/>
            <a:stCxn id="7" idx="5"/>
            <a:endCxn id="13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E797100-C20D-088A-2150-EF3A96FCC6D3}"/>
              </a:ext>
            </a:extLst>
          </p:cNvPr>
          <p:cNvCxnSpPr>
            <a:cxnSpLocks/>
            <a:stCxn id="13" idx="6"/>
            <a:endCxn id="11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176BA25-807D-355C-5ACE-464175C74D79}"/>
              </a:ext>
            </a:extLst>
          </p:cNvPr>
          <p:cNvCxnSpPr>
            <a:cxnSpLocks/>
            <a:stCxn id="11" idx="0"/>
            <a:endCxn id="12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02421CD-BB09-D366-8075-3ED74A6FCEAE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E3C879F-9F3F-4789-3CBA-20352B13AD76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ED640EA-C388-2DC1-47EF-2B4322114B1F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DB210E4-7254-FFD2-BCD4-4C6D81373EC1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81925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3906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A-&gt;B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BCC9F9-3B0E-36AD-CAE8-5A288B532CB6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094C26E-EDFD-A79B-7925-8BD386DB246F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2EE6B4B-D699-1BCE-7B02-07985C6CC6B5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8D90827-D813-1438-433C-999CCCCF0BB1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8D6CCAF-D7A5-11D1-A27A-832B30F34B4E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E075DF6-4921-FEAC-9407-A6D9280B07E1}"/>
              </a:ext>
            </a:extLst>
          </p:cNvPr>
          <p:cNvCxnSpPr>
            <a:cxnSpLocks/>
            <a:stCxn id="5" idx="0"/>
            <a:endCxn id="7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C4E6C98-A3C6-1B52-255A-FBF2B873D046}"/>
              </a:ext>
            </a:extLst>
          </p:cNvPr>
          <p:cNvCxnSpPr>
            <a:cxnSpLocks/>
            <a:stCxn id="5" idx="5"/>
            <a:endCxn id="11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985649B-201C-735A-863D-A613EA12E685}"/>
              </a:ext>
            </a:extLst>
          </p:cNvPr>
          <p:cNvCxnSpPr>
            <a:cxnSpLocks/>
            <a:stCxn id="11" idx="6"/>
            <a:endCxn id="6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B1E41AE-00FD-1A74-A124-387ED0A1A3E3}"/>
              </a:ext>
            </a:extLst>
          </p:cNvPr>
          <p:cNvCxnSpPr>
            <a:cxnSpLocks/>
            <a:stCxn id="6" idx="0"/>
            <a:endCxn id="7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2F72CE4-D468-3AD6-3F52-BB337265798B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B2C755-7E5E-7F06-1349-2EE5EBC19038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837A58E-971D-94D2-9D17-1DCBF14D423A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BA3F4AB-D253-33A6-99C2-B9C381D016AB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79849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537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A-&gt;C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456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B, </a:t>
            </a:r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1E6583-05CC-9841-461F-B6FE58F06D25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668DA9E-FCDD-0BB9-BC34-FC04ABF5AD61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565B69C-04ED-CFCD-B515-102C8C78E15D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A159B8E-42CE-C37B-3063-C21B1404A9CC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021E78B-837F-2888-F7B7-F43CEB17480B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BEFF221-3679-91BF-FCD6-A55FE3B0DB64}"/>
              </a:ext>
            </a:extLst>
          </p:cNvPr>
          <p:cNvCxnSpPr>
            <a:cxnSpLocks/>
            <a:stCxn id="22" idx="0"/>
            <a:endCxn id="24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6F06BEA-00DF-C76C-44FD-065DE9265567}"/>
              </a:ext>
            </a:extLst>
          </p:cNvPr>
          <p:cNvCxnSpPr>
            <a:cxnSpLocks/>
            <a:stCxn id="22" idx="5"/>
            <a:endCxn id="25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2E6F0EC-9EF5-257C-5A93-C1062724B9AE}"/>
              </a:ext>
            </a:extLst>
          </p:cNvPr>
          <p:cNvCxnSpPr>
            <a:cxnSpLocks/>
            <a:stCxn id="25" idx="6"/>
            <a:endCxn id="23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08FA1D4-2F02-D8FE-BBE2-C67C4FECC12D}"/>
              </a:ext>
            </a:extLst>
          </p:cNvPr>
          <p:cNvCxnSpPr>
            <a:cxnSpLocks/>
            <a:stCxn id="23" idx="0"/>
            <a:endCxn id="24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57165B0-E587-D081-5FC5-94E4B793FAF6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C0FAB51-A5C0-89EF-DFC1-2B1008DA6D23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F07B47F-BC62-7480-05B5-53481ED83EE9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091A906-18B8-45B9-48E1-29BB7A47D6E3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77465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627583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39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C 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BBEEDD-E831-BD51-F9EE-64749EAEB2A8}"/>
              </a:ext>
            </a:extLst>
          </p:cNvPr>
          <p:cNvSpPr txBox="1"/>
          <p:nvPr/>
        </p:nvSpPr>
        <p:spPr>
          <a:xfrm>
            <a:off x="6629400" y="1709739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</a:t>
            </a:r>
            <a:r>
              <a:rPr lang="en-US" altLang="zh-CN" sz="2800" dirty="0">
                <a:solidFill>
                  <a:srgbClr val="FF0000"/>
                </a:solidFill>
              </a:rPr>
              <a:t>A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3EB5781-AA12-31F5-2C0D-1FDD6D6D1C5E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3948E76-42B6-C187-1AB0-515653EF9E38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935FBCE-733B-0C70-7FB1-C5CB5013F5C6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177818E-778A-5312-63B9-B910C08A2A58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BCF8E38-886F-1A1B-126F-5637FAC4BA45}"/>
              </a:ext>
            </a:extLst>
          </p:cNvPr>
          <p:cNvCxnSpPr>
            <a:cxnSpLocks/>
            <a:stCxn id="6" idx="0"/>
            <a:endCxn id="11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4F2510E-2316-8186-8E16-48309D35102F}"/>
              </a:ext>
            </a:extLst>
          </p:cNvPr>
          <p:cNvCxnSpPr>
            <a:cxnSpLocks/>
            <a:stCxn id="6" idx="5"/>
            <a:endCxn id="13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C42B979-0B65-A6E5-6F71-BB46E957A9FE}"/>
              </a:ext>
            </a:extLst>
          </p:cNvPr>
          <p:cNvCxnSpPr>
            <a:cxnSpLocks/>
            <a:stCxn id="13" idx="6"/>
            <a:endCxn id="7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CA9EAE3-275E-F48D-7D5B-367775E93DA9}"/>
              </a:ext>
            </a:extLst>
          </p:cNvPr>
          <p:cNvCxnSpPr>
            <a:cxnSpLocks/>
            <a:stCxn id="7" idx="0"/>
            <a:endCxn id="11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3FE7B0D-2D07-C2E1-D354-8415CEA16CB5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1E59A5B-C81E-3CED-8181-2EFC40AB455A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574B1D-A813-1CF5-7E46-072C526A0632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9FD7F73-7993-234E-DE4A-12FFD70B529B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63927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716855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8+7 = 15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A-&gt;B-&gt;D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B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462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C, </a:t>
            </a:r>
            <a:r>
              <a:rPr lang="en-US" altLang="zh-CN" sz="2800" dirty="0">
                <a:solidFill>
                  <a:srgbClr val="FF0000"/>
                </a:solidFill>
              </a:rPr>
              <a:t>D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0BBAD2-740E-12A2-A754-CDD1BC8D117C}"/>
              </a:ext>
            </a:extLst>
          </p:cNvPr>
          <p:cNvSpPr txBox="1"/>
          <p:nvPr/>
        </p:nvSpPr>
        <p:spPr>
          <a:xfrm>
            <a:off x="6629400" y="1709739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</a:t>
            </a:r>
            <a:endParaRPr lang="zh-CN" altLang="en-US" sz="28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57AD1DC-2DE7-6B39-B330-AB94BB1DD246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C8DEA3B-3027-CCA5-DDDB-F14E5E233BB1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EBC997C-D797-5ED5-C654-1AA88B8B1270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B664949-32CD-65D4-C6C4-41E53E4753A4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583FB46-C273-FAB6-37C3-3C9CDB8EE719}"/>
              </a:ext>
            </a:extLst>
          </p:cNvPr>
          <p:cNvCxnSpPr>
            <a:cxnSpLocks/>
            <a:stCxn id="6" idx="0"/>
            <a:endCxn id="11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ABAB3B7-DB2A-A8EF-B2D1-826EF8F3AE58}"/>
              </a:ext>
            </a:extLst>
          </p:cNvPr>
          <p:cNvCxnSpPr>
            <a:cxnSpLocks/>
            <a:stCxn id="6" idx="5"/>
            <a:endCxn id="13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31442A9-5942-A6EC-6DF3-890A0E668937}"/>
              </a:ext>
            </a:extLst>
          </p:cNvPr>
          <p:cNvCxnSpPr>
            <a:cxnSpLocks/>
            <a:stCxn id="13" idx="6"/>
            <a:endCxn id="7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7B86FF1-E268-0013-0811-B47623E20B4C}"/>
              </a:ext>
            </a:extLst>
          </p:cNvPr>
          <p:cNvCxnSpPr>
            <a:cxnSpLocks/>
            <a:stCxn id="7" idx="0"/>
            <a:endCxn id="11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302BF48-43D7-EED6-D542-5DF68B145459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9E89AE-4054-42B1-21A4-CD5F53213710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2C64753-0F7D-677B-F19C-55D8125FFFAC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81B3EB-DD33-1F0A-C601-2A6CEB15DB81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11542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98986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8+7 = 15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A-&gt;B-&gt;D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D 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4E051C-A177-12E3-8B16-D8EB1BD913D5}"/>
              </a:ext>
            </a:extLst>
          </p:cNvPr>
          <p:cNvSpPr txBox="1"/>
          <p:nvPr/>
        </p:nvSpPr>
        <p:spPr>
          <a:xfrm>
            <a:off x="6629400" y="1709739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6AB9EBA-63B3-11E1-3F2D-E202A13471D3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CAA78B0-4464-ADAE-182E-F03B6E73E2C3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67B3258-AF4A-DD0A-B0EE-2F01C1E5ADF3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FD6D620-0F90-F1E6-6488-20301A0F4922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42E5F76-0581-B83B-3DE2-CC947D648FA0}"/>
              </a:ext>
            </a:extLst>
          </p:cNvPr>
          <p:cNvCxnSpPr>
            <a:cxnSpLocks/>
            <a:stCxn id="5" idx="0"/>
            <a:endCxn id="11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4A23B95-5854-D22E-CCA9-6F8A3D2E4F7F}"/>
              </a:ext>
            </a:extLst>
          </p:cNvPr>
          <p:cNvCxnSpPr>
            <a:cxnSpLocks/>
            <a:stCxn id="5" idx="5"/>
            <a:endCxn id="13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86BC44C-9882-09A0-9502-CBE46D6195AA}"/>
              </a:ext>
            </a:extLst>
          </p:cNvPr>
          <p:cNvCxnSpPr>
            <a:cxnSpLocks/>
            <a:stCxn id="13" idx="6"/>
            <a:endCxn id="7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CE63988-2FC1-FB9E-48D4-20E46C8BF5A0}"/>
              </a:ext>
            </a:extLst>
          </p:cNvPr>
          <p:cNvCxnSpPr>
            <a:cxnSpLocks/>
            <a:stCxn id="7" idx="0"/>
            <a:endCxn id="11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DDAE083-9AE5-2827-9B7E-CED6E7159479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6C643C-6E69-E0BC-D43E-A43D536FF4EE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971E05-1E5C-69D4-AFA5-F2F72C7960B6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DC9CF0-E6AD-3493-F87E-42D6AA5CFCFE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989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17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09050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3+3=6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C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D 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</a:t>
            </a:r>
            <a:endParaRPr lang="zh-CN" altLang="en-US" sz="280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832F2B5-0474-7352-0E0F-4079F6C15CAF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9A50258-F9F5-4071-D784-1758BE9AC1FD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3309286-A969-3F5D-BFD8-713E540224E6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4464CE9-9FCE-B119-DC19-FE30EA118996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39294FD-A36C-22EA-9185-8A2BBA4FA746}"/>
              </a:ext>
            </a:extLst>
          </p:cNvPr>
          <p:cNvCxnSpPr>
            <a:cxnSpLocks/>
            <a:stCxn id="22" idx="0"/>
            <a:endCxn id="24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2C1B022-5DAD-EFCD-6D61-ABCBF170EFA7}"/>
              </a:ext>
            </a:extLst>
          </p:cNvPr>
          <p:cNvCxnSpPr>
            <a:cxnSpLocks/>
            <a:stCxn id="22" idx="5"/>
            <a:endCxn id="25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20E775C-1D61-44E9-08FA-B4C4E63F790F}"/>
              </a:ext>
            </a:extLst>
          </p:cNvPr>
          <p:cNvCxnSpPr>
            <a:cxnSpLocks/>
            <a:stCxn id="25" idx="6"/>
            <a:endCxn id="23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C0C9742-622A-8D40-F5BC-FE8E616D44C4}"/>
              </a:ext>
            </a:extLst>
          </p:cNvPr>
          <p:cNvCxnSpPr>
            <a:cxnSpLocks/>
            <a:stCxn id="23" idx="0"/>
            <a:endCxn id="24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BD59EE8B-6850-12E4-B60A-D7E6DB7791B9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7899057-D863-6CA3-0873-6901C1C03CD8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4D30284-2C0A-1140-BB3F-9BC126C4A1E5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A07CB9F-5BAB-C976-68D7-75B9BF98CF56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71630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649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D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31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B, C</a:t>
            </a:r>
            <a:endParaRPr lang="zh-CN" altLang="en-US" sz="2800" dirty="0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7EA9812C-2021-FB4B-1647-E623ED14E4D5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89E0F501-EB63-5DF4-2807-A69D322695D2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5B161FA5-D7D4-4F0E-7D7D-5239BE1AC0FD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E06916FE-137A-5C7F-28EC-826FD56A47D2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F1BAF8D0-475D-7C98-E3D0-2617FCBE0537}"/>
              </a:ext>
            </a:extLst>
          </p:cNvPr>
          <p:cNvCxnSpPr>
            <a:cxnSpLocks/>
            <a:stCxn id="58" idx="0"/>
            <a:endCxn id="60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701266D-4906-BFC4-EB3D-7723D3C7A428}"/>
              </a:ext>
            </a:extLst>
          </p:cNvPr>
          <p:cNvCxnSpPr>
            <a:cxnSpLocks/>
            <a:stCxn id="58" idx="5"/>
            <a:endCxn id="61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08106556-2619-3BAC-8A05-594FE79C731B}"/>
              </a:ext>
            </a:extLst>
          </p:cNvPr>
          <p:cNvCxnSpPr>
            <a:cxnSpLocks/>
            <a:stCxn id="61" idx="6"/>
            <a:endCxn id="59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F581C0CA-E634-CBB4-0731-7729A924DA2E}"/>
              </a:ext>
            </a:extLst>
          </p:cNvPr>
          <p:cNvCxnSpPr>
            <a:cxnSpLocks/>
            <a:stCxn id="59" idx="0"/>
            <a:endCxn id="60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631E69D1-4FFB-E5D4-4D54-5BFEF14EF1FA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B29DA8A-5FEE-F4A7-F580-D6F916784767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31742CC-B239-C5ED-7E1E-3761D611D698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D862C79-5D2A-DCEE-1813-9E24A774C00D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08079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/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534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B, C, D</a:t>
            </a:r>
            <a:endParaRPr lang="zh-CN" altLang="en-US" sz="280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8E3EF5A-15C3-4FB1-FE82-23EFE08C2DF7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4D32CD6-D2B8-D1F1-1B9B-6F40736AD230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E8235DD-5D94-DDC1-3284-DD39275C1C4C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ACEB225-633F-7EB7-217A-83B3CA2600FD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43BF7CC-6A9F-02E7-23C0-DA9FD90380D4}"/>
              </a:ext>
            </a:extLst>
          </p:cNvPr>
          <p:cNvCxnSpPr>
            <a:cxnSpLocks/>
            <a:stCxn id="22" idx="0"/>
            <a:endCxn id="24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014F8C3-84FA-ECAB-18F4-D093B5EE7961}"/>
              </a:ext>
            </a:extLst>
          </p:cNvPr>
          <p:cNvCxnSpPr>
            <a:cxnSpLocks/>
            <a:stCxn id="22" idx="5"/>
            <a:endCxn id="25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78D0764-3471-0292-6FD5-ABEDF802A108}"/>
              </a:ext>
            </a:extLst>
          </p:cNvPr>
          <p:cNvCxnSpPr>
            <a:cxnSpLocks/>
            <a:stCxn id="25" idx="6"/>
            <a:endCxn id="23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0E6BE92-C04B-5E5F-24CC-ECCB5403592A}"/>
              </a:ext>
            </a:extLst>
          </p:cNvPr>
          <p:cNvCxnSpPr>
            <a:cxnSpLocks/>
            <a:stCxn id="23" idx="0"/>
            <a:endCxn id="24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6676754-3B06-17DA-03C5-AEACE1E52BDF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7BC93B4-FAB7-AE82-FFD6-012E792754C2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83675BD-9202-5CFD-0135-07B3BCCADEE0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0E47FC0-8227-A307-DB88-A7097CB4D6D8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5555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0469C-606E-2B2C-2491-E02CE17C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Introduction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B20657-1F4E-7CF1-76D3-C5F03B441F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C44F27-5465-0235-6624-9594AC5006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5EE3AEC-6929-EFD3-4F72-03FF588EC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799" y="1360012"/>
            <a:ext cx="10101162" cy="4137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Motivation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Freshman each year looking for classrooms</a:t>
            </a:r>
          </a:p>
          <a:p>
            <a:pPr lvl="2">
              <a:lnSpc>
                <a:spcPct val="150000"/>
              </a:lnSpc>
            </a:pPr>
            <a:r>
              <a:rPr lang="en-US" altLang="zh-CN" sz="2800" dirty="0"/>
              <a:t>Some classroom is hard to identified/found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800" dirty="0"/>
          </a:p>
          <a:p>
            <a:pPr lvl="1">
              <a:lnSpc>
                <a:spcPct val="150000"/>
              </a:lnSpc>
            </a:pPr>
            <a:endParaRPr lang="en-US" altLang="zh-CN" sz="2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11243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087BA-0D65-1037-4BE2-C05793AE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Methodology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7AA791-19C6-B507-CF9A-8E70B3FBBC2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42E80B-ED3C-778F-EE39-195D56DA1B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F35100-BF3E-03D8-5807-29E47F998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1" y="1198800"/>
            <a:ext cx="6640682" cy="496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Graph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Node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Edge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Draw the path on the floor plan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5E75B3-F2F7-4CC2-2FFC-CB2B360347DA}"/>
              </a:ext>
            </a:extLst>
          </p:cNvPr>
          <p:cNvSpPr txBox="1"/>
          <p:nvPr/>
        </p:nvSpPr>
        <p:spPr>
          <a:xfrm>
            <a:off x="3389972" y="1201167"/>
            <a:ext cx="6884018" cy="2304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Floor Plan</a:t>
            </a:r>
          </a:p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Room, Door, Stair, and Intersection</a:t>
            </a:r>
          </a:p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Corridor</a:t>
            </a:r>
            <a:endParaRPr lang="zh-CN" altLang="en-US" sz="3200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B851E23-27F9-FE8A-18FA-37DE9965313E}"/>
              </a:ext>
            </a:extLst>
          </p:cNvPr>
          <p:cNvSpPr/>
          <p:nvPr/>
        </p:nvSpPr>
        <p:spPr>
          <a:xfrm>
            <a:off x="2265213" y="1473969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DE65022B-DEEC-0C6C-7FC2-F192AA10DFC9}"/>
              </a:ext>
            </a:extLst>
          </p:cNvPr>
          <p:cNvSpPr/>
          <p:nvPr/>
        </p:nvSpPr>
        <p:spPr>
          <a:xfrm>
            <a:off x="2265213" y="2253128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F4085FD6-61B4-E969-C4D1-FFCE5364C678}"/>
              </a:ext>
            </a:extLst>
          </p:cNvPr>
          <p:cNvSpPr/>
          <p:nvPr/>
        </p:nvSpPr>
        <p:spPr>
          <a:xfrm>
            <a:off x="2265213" y="3032287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12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E0E3B-3087-DED1-BD69-A53A9F017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anchor="ctr">
            <a:normAutofit/>
          </a:bodyPr>
          <a:lstStyle/>
          <a:p>
            <a:r>
              <a:rPr lang="en-US" altLang="zh-CN" sz="3600"/>
              <a:t>Collection of the Floor Plan Data</a:t>
            </a:r>
            <a:endParaRPr lang="zh-CN" altLang="en-US" sz="36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9E98DF-A872-448C-0ECB-CC9900905A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3815165" cy="496887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Research</a:t>
            </a:r>
          </a:p>
          <a:p>
            <a:pPr lvl="1"/>
            <a:r>
              <a:rPr lang="en-US" altLang="zh-CN" sz="2800" dirty="0"/>
              <a:t>Map Library</a:t>
            </a:r>
          </a:p>
          <a:p>
            <a:endParaRPr lang="en-US" altLang="zh-CN" sz="3200" dirty="0"/>
          </a:p>
          <a:p>
            <a:r>
              <a:rPr lang="en-US" altLang="zh-CN" sz="3200" dirty="0"/>
              <a:t>Map diagrams on the wall</a:t>
            </a: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5DD683-46FD-7D0E-7549-9DD2A839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图片占位符 6" descr="图示&#10;&#10;描述已自动生成">
            <a:extLst>
              <a:ext uri="{FF2B5EF4-FFF2-40B4-BE49-F238E27FC236}">
                <a16:creationId xmlns:a16="http://schemas.microsoft.com/office/drawing/2014/main" id="{6D2A67C9-1CA1-8DF9-2473-3266BCEF9D9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r="8757" b="1"/>
          <a:stretch/>
        </p:blipFill>
        <p:spPr>
          <a:xfrm>
            <a:off x="4742596" y="1196974"/>
            <a:ext cx="6937503" cy="4968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949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4BFB105-27DA-CCB3-35AF-6DDF3B27E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3600" dirty="0"/>
              <a:t>Floor Plan for CLH Level 2 by Photo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5103F3-F4D3-38F8-B5DF-A4A847636E2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873D314-B2E3-F686-AC15-80FF5B63DE4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5" name="内容占位符 4" descr="白板上写着字&#10;&#10;描述已自动生成">
            <a:extLst>
              <a:ext uri="{FF2B5EF4-FFF2-40B4-BE49-F238E27FC236}">
                <a16:creationId xmlns:a16="http://schemas.microsoft.com/office/drawing/2014/main" id="{DE0588A6-BA0D-604E-F74A-2F46E9039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53" y="1141810"/>
            <a:ext cx="6842489" cy="51318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5352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F8F5F-AE1E-6A25-5070-C13AD28F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11" y="1008639"/>
            <a:ext cx="2972763" cy="363003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The format of floor plans varies across different buildings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E658E0-3711-356C-A22A-3E0F97A7463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32253B-1BC4-899F-678F-2B896354B77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内容占位符 4" descr="白板上画着画&#10;&#10;描述已自动生成">
            <a:extLst>
              <a:ext uri="{FF2B5EF4-FFF2-40B4-BE49-F238E27FC236}">
                <a16:creationId xmlns:a16="http://schemas.microsoft.com/office/drawing/2014/main" id="{E632CF37-F6F8-E30A-B77E-754B74AAF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80" y="685800"/>
            <a:ext cx="4113188" cy="5486400"/>
          </a:xfrm>
          <a:prstGeom prst="rect">
            <a:avLst/>
          </a:prstGeom>
        </p:spPr>
      </p:pic>
      <p:pic>
        <p:nvPicPr>
          <p:cNvPr id="7" name="图片 6" descr="图示, 示意图&#10;&#10;描述已自动生成">
            <a:extLst>
              <a:ext uri="{FF2B5EF4-FFF2-40B4-BE49-F238E27FC236}">
                <a16:creationId xmlns:a16="http://schemas.microsoft.com/office/drawing/2014/main" id="{169F795B-34CE-3292-18A6-DB0E5A0DA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7434" y="13770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3B96A-025D-B547-3685-F57D117C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Preprocessing of the Floor Plan Image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5D53CA-C850-EF10-7E9B-E66B83A745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9BCAE05-1D68-FB8E-7502-FCF019D091C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E437AB41-9DE4-2A12-DB06-D79263D5E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44" y="1585050"/>
            <a:ext cx="7684117" cy="3918900"/>
          </a:xfrm>
          <a:prstGeom prst="rect">
            <a:avLst/>
          </a:prstGeom>
          <a:noFill/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B183FFF-ADF6-CB29-3FBD-5A0079520743}"/>
              </a:ext>
            </a:extLst>
          </p:cNvPr>
          <p:cNvSpPr txBox="1">
            <a:spLocks/>
          </p:cNvSpPr>
          <p:nvPr/>
        </p:nvSpPr>
        <p:spPr>
          <a:xfrm>
            <a:off x="511175" y="1196975"/>
            <a:ext cx="3815165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dirty="0"/>
              <a:t>Size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Position &amp; Aspect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98947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51391-1DBE-B5F4-C717-0952326E1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Extract and Encode Information from the Floor Plan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A3FBAA-0C62-16EA-610C-5C55F340B0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C58035E-B8F3-4086-25D0-E5A458F932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51F93B1-EEEC-CED1-27BE-64E71436AE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6"/>
          <a:stretch/>
        </p:blipFill>
        <p:spPr>
          <a:xfrm>
            <a:off x="5038129" y="1469550"/>
            <a:ext cx="7046625" cy="3918900"/>
          </a:xfrm>
          <a:prstGeom prst="rect">
            <a:avLst/>
          </a:prstGeom>
          <a:noFill/>
        </p:spPr>
      </p:pic>
      <p:pic>
        <p:nvPicPr>
          <p:cNvPr id="6" name="内容占位符 5" descr="图示&#10;&#10;描述已自动生成">
            <a:extLst>
              <a:ext uri="{FF2B5EF4-FFF2-40B4-BE49-F238E27FC236}">
                <a16:creationId xmlns:a16="http://schemas.microsoft.com/office/drawing/2014/main" id="{63F994DD-9DEB-304C-D590-8D52BCAEB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0"/>
          <a:stretch/>
        </p:blipFill>
        <p:spPr>
          <a:xfrm>
            <a:off x="5000030" y="1469550"/>
            <a:ext cx="7084724" cy="3918900"/>
          </a:xfrm>
          <a:prstGeom prst="rect">
            <a:avLst/>
          </a:prstGeom>
          <a:noFill/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1FC9EF6-E154-240A-53D2-9EDAAD506D27}"/>
              </a:ext>
            </a:extLst>
          </p:cNvPr>
          <p:cNvSpPr txBox="1">
            <a:spLocks/>
          </p:cNvSpPr>
          <p:nvPr/>
        </p:nvSpPr>
        <p:spPr>
          <a:xfrm>
            <a:off x="473524" y="1196975"/>
            <a:ext cx="4519452" cy="496887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800" dirty="0"/>
              <a:t>POIs (Point of Interest) 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as vertices (nodes)</a:t>
            </a:r>
          </a:p>
          <a:p>
            <a:pPr>
              <a:lnSpc>
                <a:spcPct val="110000"/>
              </a:lnSpc>
            </a:pPr>
            <a:r>
              <a:rPr lang="en-US" altLang="zh-CN" sz="2800" dirty="0"/>
              <a:t>Pathways 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as edges</a:t>
            </a:r>
          </a:p>
          <a:p>
            <a:pPr>
              <a:lnSpc>
                <a:spcPct val="110000"/>
              </a:lnSpc>
            </a:pPr>
            <a:endParaRPr lang="en-US" altLang="zh-CN" sz="2800" dirty="0"/>
          </a:p>
          <a:p>
            <a:pPr>
              <a:lnSpc>
                <a:spcPct val="110000"/>
              </a:lnSpc>
            </a:pPr>
            <a:r>
              <a:rPr lang="en-US" altLang="zh-CN" sz="2800" dirty="0"/>
              <a:t>Drawn as pixels</a:t>
            </a:r>
          </a:p>
          <a:p>
            <a:pPr lvl="1">
              <a:lnSpc>
                <a:spcPct val="110000"/>
              </a:lnSpc>
            </a:pPr>
            <a:r>
              <a:rPr lang="en-US" altLang="zh-CN" sz="2200" dirty="0"/>
              <a:t>POI type encoded with color</a:t>
            </a:r>
          </a:p>
          <a:p>
            <a:pPr>
              <a:lnSpc>
                <a:spcPct val="110000"/>
              </a:lnSpc>
            </a:pPr>
            <a:r>
              <a:rPr lang="en-US" altLang="zh-CN" sz="2800" dirty="0"/>
              <a:t>Notated image parsed by backend with CV (Computer Vision)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Graph serialized into database</a:t>
            </a:r>
          </a:p>
        </p:txBody>
      </p:sp>
    </p:spTree>
    <p:extLst>
      <p:ext uri="{BB962C8B-B14F-4D97-AF65-F5344CB8AC3E}">
        <p14:creationId xmlns:p14="http://schemas.microsoft.com/office/powerpoint/2010/main" val="216726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F5AB0-7E62-395B-81F6-1282A13D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Automatic Pathfinding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D92F8B-8E4F-AFCF-5DCB-4AF61FABA22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68B680-5BB6-C30C-B6DF-913E8DA3836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E654FA46-1491-95D5-E7FF-57B3B5B49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73"/>
          <a:stretch/>
        </p:blipFill>
        <p:spPr>
          <a:xfrm>
            <a:off x="5592851" y="1507067"/>
            <a:ext cx="6491905" cy="3749347"/>
          </a:xfrm>
          <a:prstGeom prst="rect">
            <a:avLst/>
          </a:prstGeom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5645A2D2-6399-FB80-38BC-EC5687B0AD1C}"/>
              </a:ext>
            </a:extLst>
          </p:cNvPr>
          <p:cNvSpPr txBox="1">
            <a:spLocks/>
          </p:cNvSpPr>
          <p:nvPr/>
        </p:nvSpPr>
        <p:spPr>
          <a:xfrm>
            <a:off x="473523" y="1196975"/>
            <a:ext cx="5063677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dirty="0"/>
              <a:t>Obtain the user input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the source and destination node</a:t>
            </a:r>
          </a:p>
          <a:p>
            <a:pPr>
              <a:lnSpc>
                <a:spcPct val="150000"/>
              </a:lnSpc>
            </a:pPr>
            <a:r>
              <a:rPr lang="en-US" altLang="zh-CN" sz="2600" dirty="0"/>
              <a:t>Apply Dijkstra's algorithm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Result is drawn onto the floor plan image as pixels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Return image to the frontend</a:t>
            </a:r>
          </a:p>
        </p:txBody>
      </p:sp>
    </p:spTree>
    <p:extLst>
      <p:ext uri="{BB962C8B-B14F-4D97-AF65-F5344CB8AC3E}">
        <p14:creationId xmlns:p14="http://schemas.microsoft.com/office/powerpoint/2010/main" val="340778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First Functional Prototype</a:t>
            </a:r>
            <a:endParaRPr lang="zh-CN" altLang="en-US" sz="3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21F8B8-81BA-B51A-6995-9A0A1090A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34" y="1437667"/>
            <a:ext cx="10426721" cy="4535621"/>
          </a:xfrm>
          <a:prstGeom prst="rect">
            <a:avLst/>
          </a:prstGeom>
          <a:noFill/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973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First Functional Prototype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B6E9F8A-DDE9-3121-BD8F-6792B247C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39" y="1120625"/>
            <a:ext cx="10112112" cy="51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2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First Functional Prototype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B930309-42B7-BB4B-1EEA-88C6382059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08300" y="1166497"/>
            <a:ext cx="9166990" cy="5316852"/>
          </a:xfrm>
          <a:noFill/>
        </p:spPr>
      </p:pic>
    </p:spTree>
    <p:extLst>
      <p:ext uri="{BB962C8B-B14F-4D97-AF65-F5344CB8AC3E}">
        <p14:creationId xmlns:p14="http://schemas.microsoft.com/office/powerpoint/2010/main" val="361228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E2617-2954-DB2E-FAF1-E04BBEFD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– Lassonde Lecture Hall C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35B07E-10AE-EED4-CB92-6099CC93C2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2B7630-F21D-525A-F5E1-0B9F0F9394C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内容占位符 6" descr="建筑的门口&#10;&#10;中度可信度描述已自动生成">
            <a:extLst>
              <a:ext uri="{FF2B5EF4-FFF2-40B4-BE49-F238E27FC236}">
                <a16:creationId xmlns:a16="http://schemas.microsoft.com/office/drawing/2014/main" id="{FE5757C0-3D74-6CE2-2D1A-5D813EBCB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027" y="1048871"/>
            <a:ext cx="7444938" cy="5583704"/>
          </a:xfrm>
        </p:spPr>
      </p:pic>
    </p:spTree>
    <p:extLst>
      <p:ext uri="{BB962C8B-B14F-4D97-AF65-F5344CB8AC3E}">
        <p14:creationId xmlns:p14="http://schemas.microsoft.com/office/powerpoint/2010/main" val="3138110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202DC-28BD-51ED-B488-30253ED1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Problems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3B388B-D94D-63EF-C551-D479BEC378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Needs better quality floor plan images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Needs more efficient way to extract information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Needs to navigate by using room name rather than node index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FD6208-FAB1-C03E-F4C5-5F0F7DD8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4F4457-9A9C-04A0-FF4C-79AA179B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187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AAE82-65BF-4954-1BF6-A47D257A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Autofit/>
          </a:bodyPr>
          <a:lstStyle/>
          <a:p>
            <a:r>
              <a:rPr lang="en-US" altLang="zh-CN" sz="3600" dirty="0"/>
              <a:t>Help from </a:t>
            </a:r>
            <a:r>
              <a:rPr lang="en-US" altLang="zh-CN" sz="2400" dirty="0"/>
              <a:t>Facilities Services/Campus Planning, Design &amp; Construction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A2CBAD-28C7-F82A-0CAA-6756952D28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CB7A0E-7A94-A355-F192-C6A4BB6D06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F7A754-94DB-9ECF-3C8D-4D2A7501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0024"/>
            <a:ext cx="4820142" cy="1964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Request of CAD drawings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Up to 5 buildings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By course classroom popularity</a:t>
            </a:r>
          </a:p>
        </p:txBody>
      </p:sp>
      <p:pic>
        <p:nvPicPr>
          <p:cNvPr id="12" name="图片 11" descr="图表, 直方图&#10;&#10;描述已自动生成">
            <a:extLst>
              <a:ext uri="{FF2B5EF4-FFF2-40B4-BE49-F238E27FC236}">
                <a16:creationId xmlns:a16="http://schemas.microsoft.com/office/drawing/2014/main" id="{4BF9FCD8-D7D0-C2B9-9B30-D06B5C98A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" r="4145"/>
          <a:stretch/>
        </p:blipFill>
        <p:spPr>
          <a:xfrm>
            <a:off x="5337345" y="1390649"/>
            <a:ext cx="6854655" cy="41833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9C8FC2-E975-B6A7-3CD0-90B0BCB27466}"/>
              </a:ext>
            </a:extLst>
          </p:cNvPr>
          <p:cNvSpPr txBox="1"/>
          <p:nvPr/>
        </p:nvSpPr>
        <p:spPr>
          <a:xfrm>
            <a:off x="139700" y="3352800"/>
            <a:ext cx="5270500" cy="336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LAS (Lassonde Building)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LSB 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highlight>
                  <a:srgbClr val="FFFFFF"/>
                </a:highlight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Life Sciences Building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ACW (Accolade Building West)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CLH 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highlight>
                  <a:srgbClr val="FFFFFF"/>
                </a:highlight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Curtis Lecture Halls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R (Ross Building)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algn="l">
              <a:spcAft>
                <a:spcPts val="300"/>
              </a:spcAft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2653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44714-336F-2721-8724-B5FF89C1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85" y="21726"/>
            <a:ext cx="11161240" cy="720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Digital Floor Plan</a:t>
            </a:r>
            <a:endParaRPr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4E4525-7F66-153C-83C4-09B62790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304F26-F3A4-ECD0-B780-63F6E3BF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4" y="931364"/>
            <a:ext cx="4245051" cy="542498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4" name="图片 13" descr="图示, 工程绘图&#10;&#10;描述已自动生成">
            <a:extLst>
              <a:ext uri="{FF2B5EF4-FFF2-40B4-BE49-F238E27FC236}">
                <a16:creationId xmlns:a16="http://schemas.microsoft.com/office/drawing/2014/main" id="{C4E92BFC-0C4A-771F-8307-40872B5E4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29" y="932289"/>
            <a:ext cx="7285354" cy="525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29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5BEC4-EF8F-A3C4-4FE2-CC16BADC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b="1" dirty="0"/>
              <a:t>An Improved Notation Tool</a:t>
            </a:r>
            <a:endParaRPr lang="zh-CN" altLang="en-US" sz="3600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065622-4FA4-52A2-02AE-80A21337B4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412" y="1009835"/>
            <a:ext cx="6902138" cy="21715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Vector drawings delivered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Manual notating is still needed for now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Self-contained? Easy to use? Intuitive? 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D1B4EC-5100-186F-0447-087E90217E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12AD63-CE14-3B4B-855D-13363A5A3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3A4628-1628-2AB4-738A-560DA32A1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81" y="451782"/>
            <a:ext cx="4349819" cy="55997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E6F037-B84F-0876-B1E7-7AD7BFE70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3444510"/>
            <a:ext cx="1594485" cy="2923224"/>
          </a:xfrm>
          <a:prstGeom prst="rect">
            <a:avLst/>
          </a:prstGeom>
        </p:spPr>
      </p:pic>
      <p:cxnSp>
        <p:nvCxnSpPr>
          <p:cNvPr id="21" name="Elbow Connector 42">
            <a:extLst>
              <a:ext uri="{FF2B5EF4-FFF2-40B4-BE49-F238E27FC236}">
                <a16:creationId xmlns:a16="http://schemas.microsoft.com/office/drawing/2014/main" id="{732F87DB-190A-A0E9-AD91-1687E0FA8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97550" y="4820017"/>
            <a:ext cx="2101850" cy="640798"/>
          </a:xfrm>
          <a:prstGeom prst="bentConnector3">
            <a:avLst>
              <a:gd name="adj1" fmla="val 6540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7B6ABFC-CED6-0B91-8A87-75D73E699A24}"/>
              </a:ext>
            </a:extLst>
          </p:cNvPr>
          <p:cNvCxnSpPr>
            <a:cxnSpLocks/>
          </p:cNvCxnSpPr>
          <p:nvPr/>
        </p:nvCxnSpPr>
        <p:spPr>
          <a:xfrm flipV="1">
            <a:off x="5391150" y="1860550"/>
            <a:ext cx="2508250" cy="2496102"/>
          </a:xfrm>
          <a:prstGeom prst="bentConnector3">
            <a:avLst>
              <a:gd name="adj1" fmla="val 7151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81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DF5CE-A941-7139-BC5F-0503E2F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Requirement Analysis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55F61D-C257-A731-9022-8A57DD1DDC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063625"/>
            <a:ext cx="11169650" cy="4968875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Needs to ready-to-use</a:t>
            </a:r>
          </a:p>
          <a:p>
            <a:pPr lvl="1"/>
            <a:r>
              <a:rPr lang="en-US" altLang="zh-CN" sz="2800" dirty="0"/>
              <a:t>Small footprint</a:t>
            </a:r>
          </a:p>
          <a:p>
            <a:pPr lvl="1"/>
            <a:r>
              <a:rPr lang="en-US" altLang="zh-CN" sz="2800" dirty="0"/>
              <a:t>Internet connection independent</a:t>
            </a:r>
          </a:p>
          <a:p>
            <a:pPr lvl="2"/>
            <a:r>
              <a:rPr lang="en-US" altLang="zh-CN" sz="2800" dirty="0"/>
              <a:t>Works locally with only the floor plan image</a:t>
            </a:r>
          </a:p>
          <a:p>
            <a:pPr lvl="2"/>
            <a:r>
              <a:rPr lang="en-US" altLang="zh-CN" sz="2800" dirty="0"/>
              <a:t>Save to local then deploy to backend</a:t>
            </a:r>
          </a:p>
          <a:p>
            <a:endParaRPr lang="en-US" altLang="zh-CN" sz="3200" dirty="0"/>
          </a:p>
          <a:p>
            <a:r>
              <a:rPr lang="en-US" altLang="zh-CN" sz="3200" dirty="0"/>
              <a:t>Should be as intuitive as possible</a:t>
            </a:r>
          </a:p>
          <a:p>
            <a:pPr lvl="1"/>
            <a:r>
              <a:rPr lang="en-US" altLang="zh-CN" sz="2800" dirty="0"/>
              <a:t>Similar mode as the last generation solution</a:t>
            </a:r>
          </a:p>
          <a:p>
            <a:pPr lvl="1"/>
            <a:r>
              <a:rPr lang="en-US" altLang="zh-CN" sz="2800" dirty="0"/>
              <a:t>Point-and-click interaction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6733A6-30A1-E67A-AE54-F753E71F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34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D8CBA-C88D-F1D1-16AD-08CC212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9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DF5CE-A941-7139-BC5F-0503E2F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Requirement Analysis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55F61D-C257-A731-9022-8A57DD1DDC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063625"/>
            <a:ext cx="11169650" cy="4968875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Performance shall be acceptable</a:t>
            </a:r>
          </a:p>
          <a:p>
            <a:pPr lvl="1"/>
            <a:r>
              <a:rPr lang="en-US" altLang="zh-CN" sz="2800" dirty="0"/>
              <a:t>As many as several hundred nodes on a single floor</a:t>
            </a:r>
          </a:p>
          <a:p>
            <a:endParaRPr lang="en-US" altLang="zh-CN" sz="3200" dirty="0"/>
          </a:p>
          <a:p>
            <a:r>
              <a:rPr lang="en-US" altLang="zh-CN" sz="3200" dirty="0"/>
              <a:t>Web-based solution with HTML + CSS + JS</a:t>
            </a:r>
          </a:p>
          <a:p>
            <a:pPr lvl="1"/>
            <a:r>
              <a:rPr lang="en-US" altLang="zh-CN" sz="2800" dirty="0"/>
              <a:t>HTML5 Canvas</a:t>
            </a:r>
          </a:p>
          <a:p>
            <a:pPr lvl="2"/>
            <a:r>
              <a:rPr lang="en-US" altLang="zh-CN" sz="2800" dirty="0"/>
              <a:t>Render anything controlled by JS</a:t>
            </a:r>
          </a:p>
          <a:p>
            <a:pPr lvl="2"/>
            <a:r>
              <a:rPr lang="en-US" altLang="zh-CN" sz="2800" dirty="0"/>
              <a:t>Not very easy to use!</a:t>
            </a:r>
          </a:p>
          <a:p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6733A6-30A1-E67A-AE54-F753E71F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35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D8CBA-C88D-F1D1-16AD-08CC212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https://www.runoob.com/html/html5-canvas.html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EDA408-9752-0400-19F0-C52075F5B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175" y="3914774"/>
            <a:ext cx="3027164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0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AE8CB-8C03-DF79-09AA-5A2278F7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Enter </a:t>
            </a:r>
            <a:r>
              <a:rPr lang="en-US" altLang="zh-CN" sz="3600" i="1" dirty="0"/>
              <a:t>Fabric.js</a:t>
            </a:r>
            <a:endParaRPr lang="zh-CN" altLang="en-US" sz="3600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CF4B13-D5BF-2CD4-04DB-2E3B312AAE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A9B5AC-78EC-1A1A-00DA-62C45794285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http://fabricjs.com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96AD529-373F-C2EB-5385-A62236C2A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468" y="1198563"/>
            <a:ext cx="800582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4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9293F-4787-69A5-5468-436B5193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Looks familiar…</a:t>
            </a:r>
            <a:endParaRPr lang="zh-CN" altLang="en-US" sz="36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EFD099-2D9E-F578-58BB-CA317BAE7C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0D1FFF-7115-01F8-E312-5028D48BC1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http://fabricjs.com/stickman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57E3CE-70EE-D6DF-B2FF-0319BB20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23" y="1337502"/>
            <a:ext cx="4012906" cy="44519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5AFEB0-0D47-0680-80F9-C3AEADAB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291" y="77153"/>
            <a:ext cx="4832459" cy="52582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CEA5C7-17B3-6993-4A98-27490698A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0" y="1328402"/>
            <a:ext cx="5019886" cy="492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9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47022-49F2-902C-8CD9-795C09D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Prototype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C0E5F-B576-782A-66EF-7E16FBB87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E40DE-7B97-6310-8459-A3BBBC38D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D9744D0-044E-5626-175F-9C3CD5762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63" y="945425"/>
            <a:ext cx="10995474" cy="5411643"/>
          </a:xfrm>
        </p:spPr>
      </p:pic>
    </p:spTree>
    <p:extLst>
      <p:ext uri="{BB962C8B-B14F-4D97-AF65-F5344CB8AC3E}">
        <p14:creationId xmlns:p14="http://schemas.microsoft.com/office/powerpoint/2010/main" val="2925917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47022-49F2-902C-8CD9-795C09D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Current State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C0E5F-B576-782A-66EF-7E16FBB87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E40DE-7B97-6310-8459-A3BBBC38D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260A564D-F3D3-21D4-0675-FA13B3CE5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236" y="945425"/>
            <a:ext cx="9419527" cy="5381613"/>
          </a:xfrm>
        </p:spPr>
      </p:pic>
    </p:spTree>
    <p:extLst>
      <p:ext uri="{BB962C8B-B14F-4D97-AF65-F5344CB8AC3E}">
        <p14:creationId xmlns:p14="http://schemas.microsoft.com/office/powerpoint/2010/main" val="3130884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E2617-2954-DB2E-FAF1-E04BBEFD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– Lassonde Lecture Hall C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35B07E-10AE-EED4-CB92-6099CC93C2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2B7630-F21D-525A-F5E1-0B9F0F9394C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内容占位符 10" descr="建筑的摆设布局&#10;&#10;低可信度描述已自动生成">
            <a:extLst>
              <a:ext uri="{FF2B5EF4-FFF2-40B4-BE49-F238E27FC236}">
                <a16:creationId xmlns:a16="http://schemas.microsoft.com/office/drawing/2014/main" id="{ADEBD511-2883-BCF7-A19A-E49ED66EA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23" y="1029467"/>
            <a:ext cx="7589341" cy="5692007"/>
          </a:xfrm>
        </p:spPr>
      </p:pic>
    </p:spTree>
    <p:extLst>
      <p:ext uri="{BB962C8B-B14F-4D97-AF65-F5344CB8AC3E}">
        <p14:creationId xmlns:p14="http://schemas.microsoft.com/office/powerpoint/2010/main" val="572792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D2D63-1168-29C7-3B2F-D861420E7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Efficiency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376434-0DDE-861E-F862-AF95A2498D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E52F6F-D9F3-7A72-7E38-9D3A3AEA16B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1FC26127-2A91-AEB6-8068-88668B98F2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113604"/>
              </p:ext>
            </p:extLst>
          </p:nvPr>
        </p:nvGraphicFramePr>
        <p:xfrm>
          <a:off x="721423" y="1115205"/>
          <a:ext cx="5137616" cy="46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1EEBDEA-9805-54D2-BB7A-8451D6A7A42C}"/>
              </a:ext>
            </a:extLst>
          </p:cNvPr>
          <p:cNvSpPr txBox="1"/>
          <p:nvPr/>
        </p:nvSpPr>
        <p:spPr>
          <a:xfrm>
            <a:off x="1943376" y="5758947"/>
            <a:ext cx="269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dirty="0">
                <a:solidFill>
                  <a:schemeClr val="accent2"/>
                </a:solidFill>
              </a:rPr>
              <a:t>More than 40% faster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11" name="内容占位符 7">
            <a:extLst>
              <a:ext uri="{FF2B5EF4-FFF2-40B4-BE49-F238E27FC236}">
                <a16:creationId xmlns:a16="http://schemas.microsoft.com/office/drawing/2014/main" id="{5DA89C95-C0F4-788E-D815-C613AC95C1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7586684"/>
              </p:ext>
            </p:extLst>
          </p:nvPr>
        </p:nvGraphicFramePr>
        <p:xfrm>
          <a:off x="6542483" y="1115205"/>
          <a:ext cx="5137616" cy="46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8CC2FEB-E1F0-3063-AA2F-58B62FC38633}"/>
              </a:ext>
            </a:extLst>
          </p:cNvPr>
          <p:cNvSpPr txBox="1"/>
          <p:nvPr/>
        </p:nvSpPr>
        <p:spPr>
          <a:xfrm>
            <a:off x="2311437" y="1425387"/>
            <a:ext cx="1957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200" dirty="0">
                <a:solidFill>
                  <a:schemeClr val="accent2"/>
                </a:solidFill>
              </a:rPr>
              <a:t>Tested with Ross Floor 1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0C4AE8-F4A1-DAC6-0CDF-312B6664BE0F}"/>
              </a:ext>
            </a:extLst>
          </p:cNvPr>
          <p:cNvSpPr txBox="1"/>
          <p:nvPr/>
        </p:nvSpPr>
        <p:spPr>
          <a:xfrm>
            <a:off x="8190205" y="1425386"/>
            <a:ext cx="1842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200" dirty="0">
                <a:solidFill>
                  <a:schemeClr val="accent2"/>
                </a:solidFill>
              </a:rPr>
              <a:t>Tested with CLH Floor 1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08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Result Caching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41" y="1016000"/>
            <a:ext cx="7106709" cy="570547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Generating the result images is SLOW!</a:t>
            </a:r>
          </a:p>
          <a:p>
            <a:pPr lvl="1"/>
            <a:r>
              <a:rPr lang="en-US" altLang="zh-CN" sz="2400" dirty="0"/>
              <a:t>~3 – 5 s for a single image</a:t>
            </a:r>
          </a:p>
          <a:p>
            <a:pPr lvl="1"/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improve?</a:t>
            </a:r>
          </a:p>
          <a:p>
            <a:pPr lvl="1"/>
            <a:endParaRPr lang="en-US" altLang="zh-CN" sz="2400" dirty="0"/>
          </a:p>
          <a:p>
            <a:r>
              <a:rPr lang="en-US" altLang="zh-CN" sz="2800" dirty="0"/>
              <a:t>Key to the solution: </a:t>
            </a:r>
          </a:p>
          <a:p>
            <a:pPr marL="0" indent="0">
              <a:buNone/>
            </a:pPr>
            <a:r>
              <a:rPr lang="en-US" altLang="zh-CN" sz="2800" dirty="0"/>
              <a:t>    results are unique w/ each route selected</a:t>
            </a:r>
          </a:p>
          <a:p>
            <a:pPr lvl="1"/>
            <a:r>
              <a:rPr lang="en-US" altLang="zh-CN" sz="2400" dirty="0"/>
              <a:t>Reusing is possible!</a:t>
            </a:r>
          </a:p>
          <a:p>
            <a:pPr lvl="1"/>
            <a:r>
              <a:rPr lang="en-US" altLang="zh-CN" sz="2400" dirty="0"/>
              <a:t>On-server cache needed</a:t>
            </a:r>
          </a:p>
          <a:p>
            <a:pPr lvl="2"/>
            <a:r>
              <a:rPr lang="en-US" altLang="zh-CN" sz="2400" dirty="0"/>
              <a:t>Unique key, Put, Contains, TTL</a:t>
            </a:r>
          </a:p>
          <a:p>
            <a:pPr lvl="1"/>
            <a:endParaRPr lang="en-US" altLang="zh-CN" sz="2400" dirty="0"/>
          </a:p>
          <a:p>
            <a:r>
              <a:rPr lang="en-US" altLang="zh-CN" sz="2800" dirty="0"/>
              <a:t>Unique key source</a:t>
            </a:r>
          </a:p>
          <a:p>
            <a:pPr lvl="1"/>
            <a:r>
              <a:rPr lang="en-US" altLang="zh-CN" sz="2400" dirty="0"/>
              <a:t>Route information </a:t>
            </a:r>
            <a:r>
              <a:rPr lang="zh-CN" altLang="en-US" sz="2400" dirty="0"/>
              <a:t>→</a:t>
            </a:r>
            <a:r>
              <a:rPr lang="en-US" altLang="zh-CN" sz="2400" dirty="0"/>
              <a:t> [?] </a:t>
            </a:r>
            <a:r>
              <a:rPr lang="zh-CN" altLang="en-US" sz="2400" dirty="0"/>
              <a:t>→</a:t>
            </a:r>
            <a:r>
              <a:rPr lang="en-US" altLang="zh-CN" sz="2400" dirty="0"/>
              <a:t> Unique key</a:t>
            </a:r>
          </a:p>
          <a:p>
            <a:pPr lvl="1"/>
            <a:r>
              <a:rPr lang="en-US" altLang="zh-CN" sz="2400" dirty="0"/>
              <a:t>Hashing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CCFCD47-7BB1-64A1-CD62-04CB8EC914C3}"/>
              </a:ext>
            </a:extLst>
          </p:cNvPr>
          <p:cNvGrpSpPr/>
          <p:nvPr/>
        </p:nvGrpSpPr>
        <p:grpSpPr>
          <a:xfrm>
            <a:off x="7321550" y="2476136"/>
            <a:ext cx="4810796" cy="3384375"/>
            <a:chOff x="7207125" y="2739661"/>
            <a:chExt cx="4810796" cy="33843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0B0F12D-AD23-B5DD-F4F5-402259ABD2E3}"/>
                </a:ext>
              </a:extLst>
            </p:cNvPr>
            <p:cNvSpPr txBox="1"/>
            <p:nvPr/>
          </p:nvSpPr>
          <p:spPr>
            <a:xfrm>
              <a:off x="7960660" y="2739661"/>
              <a:ext cx="3303730" cy="623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Start: CLH Floor 1 - Lecture Hall A</a:t>
              </a:r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End: LAS Floor 1 - 1005-WC </a:t>
              </a:r>
              <a:endParaRPr lang="zh-CN" altLang="en-US" sz="16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A743695-FA04-AC16-8FA3-F2C66F88BC3E}"/>
                </a:ext>
              </a:extLst>
            </p:cNvPr>
            <p:cNvSpPr txBox="1"/>
            <p:nvPr/>
          </p:nvSpPr>
          <p:spPr>
            <a:xfrm>
              <a:off x="7763592" y="3920555"/>
              <a:ext cx="3697865" cy="9079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CLH1_LectureHallA -&gt; </a:t>
              </a:r>
              <a:r>
                <a:rPr lang="en-US" altLang="zh-CN" sz="1600" dirty="0" err="1"/>
                <a:t>Campus_CLH</a:t>
              </a:r>
              <a:endParaRPr lang="en-US" altLang="zh-CN" sz="1600" dirty="0"/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 err="1"/>
                <a:t>Campus_CLH</a:t>
              </a:r>
              <a:r>
                <a:rPr lang="en-US" altLang="zh-CN" sz="1600" dirty="0"/>
                <a:t> -&gt; </a:t>
              </a:r>
              <a:r>
                <a:rPr lang="en-US" altLang="zh-CN" sz="1600" dirty="0" err="1"/>
                <a:t>Campus_LAS</a:t>
              </a:r>
              <a:endParaRPr lang="en-US" altLang="zh-CN" sz="1600" dirty="0"/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 err="1"/>
                <a:t>Campus_LAS</a:t>
              </a:r>
              <a:r>
                <a:rPr lang="en-US" altLang="zh-CN" sz="1600" dirty="0"/>
                <a:t> -&gt; LAS1_1005-WC</a:t>
              </a:r>
              <a:endParaRPr lang="zh-CN" altLang="en-US" sz="1600" dirty="0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8EE6358B-8946-8DB5-03FE-EB8C7FD0A284}"/>
                </a:ext>
              </a:extLst>
            </p:cNvPr>
            <p:cNvSpPr/>
            <p:nvPr/>
          </p:nvSpPr>
          <p:spPr>
            <a:xfrm rot="5400000">
              <a:off x="9370476" y="3511744"/>
              <a:ext cx="484094" cy="2599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E33440B-5B3D-8754-BFD4-18BDE3F1FB5E}"/>
                </a:ext>
              </a:extLst>
            </p:cNvPr>
            <p:cNvSpPr txBox="1"/>
            <p:nvPr/>
          </p:nvSpPr>
          <p:spPr>
            <a:xfrm>
              <a:off x="9652834" y="3431722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zh-CN" sz="1400" dirty="0"/>
                <a:t>navigate</a:t>
              </a:r>
              <a:endParaRPr lang="zh-CN" altLang="en-US" sz="1400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6AA49FFB-7A90-4D7D-1329-4A9C8878E2F1}"/>
                </a:ext>
              </a:extLst>
            </p:cNvPr>
            <p:cNvSpPr/>
            <p:nvPr/>
          </p:nvSpPr>
          <p:spPr>
            <a:xfrm rot="5400000">
              <a:off x="9370476" y="4991369"/>
              <a:ext cx="484094" cy="2599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21B750F-7D0A-0963-C6CA-477236082773}"/>
                </a:ext>
              </a:extLst>
            </p:cNvPr>
            <p:cNvSpPr txBox="1"/>
            <p:nvPr/>
          </p:nvSpPr>
          <p:spPr>
            <a:xfrm>
              <a:off x="9682650" y="4893609"/>
              <a:ext cx="1723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zh-CN" sz="1400" dirty="0" err="1"/>
                <a:t>getResultFileName</a:t>
              </a:r>
              <a:endParaRPr lang="zh-CN" altLang="en-US" sz="1400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5EBE7C9-2753-75AF-5AD5-A34F549F8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7125" y="5447667"/>
              <a:ext cx="4810796" cy="676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66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Result Caching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42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003300"/>
            <a:ext cx="11159999" cy="571817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Popular cache database: </a:t>
            </a:r>
            <a:r>
              <a:rPr lang="en-US" altLang="zh-CN" sz="2800" i="1" dirty="0"/>
              <a:t>Redis</a:t>
            </a:r>
          </a:p>
          <a:p>
            <a:pPr lvl="1"/>
            <a:r>
              <a:rPr lang="en-US" altLang="zh-CN" sz="2400" dirty="0"/>
              <a:t>Fast</a:t>
            </a:r>
          </a:p>
          <a:p>
            <a:pPr lvl="1"/>
            <a:r>
              <a:rPr lang="en-US" altLang="zh-CN" sz="2400" dirty="0"/>
              <a:t>Easy to deploy and use</a:t>
            </a:r>
          </a:p>
          <a:p>
            <a:pPr lvl="1"/>
            <a:r>
              <a:rPr lang="en-US" altLang="zh-CN" sz="2400" dirty="0"/>
              <a:t>Comes with everything we need</a:t>
            </a:r>
          </a:p>
          <a:p>
            <a:pPr lvl="1"/>
            <a:r>
              <a:rPr lang="en-US" altLang="zh-CN" sz="2400" dirty="0"/>
              <a:t>Not optimized for large binary storage</a:t>
            </a:r>
          </a:p>
          <a:p>
            <a:pPr lvl="1"/>
            <a:r>
              <a:rPr lang="en-US" altLang="zh-CN" sz="2400" dirty="0"/>
              <a:t>In memory!</a:t>
            </a:r>
          </a:p>
          <a:p>
            <a:pPr marL="216000" lvl="1" indent="0">
              <a:lnSpc>
                <a:spcPts val="800"/>
              </a:lnSpc>
              <a:buNone/>
            </a:pPr>
            <a:endParaRPr lang="en-US" altLang="zh-CN" sz="2800" dirty="0"/>
          </a:p>
          <a:p>
            <a:r>
              <a:rPr lang="en-US" altLang="zh-CN" sz="2800" dirty="0"/>
              <a:t>Local filesystem</a:t>
            </a:r>
          </a:p>
          <a:p>
            <a:pPr lvl="1"/>
            <a:r>
              <a:rPr lang="en-US" altLang="zh-CN" sz="2400" dirty="0"/>
              <a:t>Unique Key: Filename</a:t>
            </a:r>
          </a:p>
          <a:p>
            <a:pPr lvl="1"/>
            <a:r>
              <a:rPr lang="en-US" altLang="zh-CN" sz="2400" dirty="0"/>
              <a:t>Put, Contains</a:t>
            </a:r>
          </a:p>
          <a:p>
            <a:pPr lvl="1"/>
            <a:r>
              <a:rPr lang="en-US" altLang="zh-CN" sz="2400" dirty="0"/>
              <a:t>TTL: Last Modified w/ scheduled cronjob</a:t>
            </a:r>
          </a:p>
          <a:p>
            <a:pPr marL="216000" lvl="1" indent="0">
              <a:lnSpc>
                <a:spcPts val="800"/>
              </a:lnSpc>
              <a:buNone/>
            </a:pPr>
            <a:endParaRPr lang="en-US" altLang="zh-CN" sz="2800" dirty="0"/>
          </a:p>
          <a:p>
            <a:r>
              <a:rPr lang="en-US" altLang="zh-CN" sz="2800" dirty="0"/>
              <a:t>Another reason</a:t>
            </a:r>
          </a:p>
          <a:p>
            <a:pPr lvl="1"/>
            <a:r>
              <a:rPr lang="en-US" altLang="zh-CN" sz="2400" dirty="0"/>
              <a:t>Will talk about that in a second</a:t>
            </a:r>
          </a:p>
          <a:p>
            <a:pPr lvl="1"/>
            <a:endParaRPr lang="en-US" altLang="zh-CN" sz="2400" dirty="0"/>
          </a:p>
          <a:p>
            <a:endParaRPr lang="en-US" altLang="zh-CN" sz="28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523611-D2C3-C048-8F37-84FB98B27087}"/>
              </a:ext>
            </a:extLst>
          </p:cNvPr>
          <p:cNvGrpSpPr/>
          <p:nvPr/>
        </p:nvGrpSpPr>
        <p:grpSpPr>
          <a:xfrm>
            <a:off x="7755798" y="1398036"/>
            <a:ext cx="3864702" cy="3840714"/>
            <a:chOff x="7315200" y="1925990"/>
            <a:chExt cx="3111500" cy="310845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2238054-899D-264C-7905-715624AF4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120"/>
            <a:stretch/>
          </p:blipFill>
          <p:spPr>
            <a:xfrm>
              <a:off x="7315200" y="1925990"/>
              <a:ext cx="3111500" cy="155422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D3C6503-82B6-54A6-BF61-CD60F7FB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7855" y="3480216"/>
              <a:ext cx="3079847" cy="1554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445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Cloud Deployment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945425"/>
            <a:ext cx="11159999" cy="59125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altLang="zh-CN" sz="2800" dirty="0"/>
              <a:t>It’s a web application</a:t>
            </a:r>
          </a:p>
          <a:p>
            <a:pPr lvl="1"/>
            <a:r>
              <a:rPr lang="en-US" altLang="zh-CN" sz="2400" dirty="0"/>
              <a:t>Several things needed to deploy</a:t>
            </a:r>
          </a:p>
          <a:p>
            <a:pPr lvl="2"/>
            <a:r>
              <a:rPr lang="en-US" altLang="zh-CN" sz="2000" dirty="0"/>
              <a:t>Virtual Private Server (VPS)</a:t>
            </a:r>
          </a:p>
          <a:p>
            <a:pPr lvl="2"/>
            <a:r>
              <a:rPr lang="en-US" altLang="zh-CN" sz="2000" dirty="0"/>
              <a:t>Domain</a:t>
            </a:r>
          </a:p>
          <a:p>
            <a:pPr lvl="2"/>
            <a:r>
              <a:rPr lang="en-US" altLang="zh-CN" sz="2000" dirty="0"/>
              <a:t>TLS Certificate</a:t>
            </a:r>
          </a:p>
          <a:p>
            <a:pPr lvl="2">
              <a:lnSpc>
                <a:spcPts val="800"/>
              </a:lnSpc>
            </a:pPr>
            <a:endParaRPr lang="en-US" altLang="zh-CN" sz="2000" dirty="0"/>
          </a:p>
          <a:p>
            <a:pPr lvl="1"/>
            <a:r>
              <a:rPr lang="en-US" altLang="zh-CN" sz="2400" dirty="0"/>
              <a:t>VPS</a:t>
            </a:r>
          </a:p>
          <a:p>
            <a:pPr lvl="2"/>
            <a:r>
              <a:rPr lang="en-US" altLang="zh-CN" sz="2000" dirty="0"/>
              <a:t>Amazon Web Service Lightsail</a:t>
            </a:r>
          </a:p>
          <a:p>
            <a:pPr lvl="2">
              <a:lnSpc>
                <a:spcPts val="800"/>
              </a:lnSpc>
            </a:pPr>
            <a:endParaRPr lang="en-US" altLang="zh-CN" sz="2000" dirty="0"/>
          </a:p>
          <a:p>
            <a:pPr lvl="1"/>
            <a:r>
              <a:rPr lang="en-US" altLang="zh-CN" sz="2400" dirty="0"/>
              <a:t>Domain</a:t>
            </a:r>
          </a:p>
          <a:p>
            <a:pPr lvl="2"/>
            <a:r>
              <a:rPr lang="en-US" altLang="zh-CN" sz="2000" dirty="0"/>
              <a:t>Registered personal domain</a:t>
            </a:r>
          </a:p>
          <a:p>
            <a:pPr lvl="2"/>
            <a:r>
              <a:rPr lang="en-US" altLang="zh-CN" sz="2000" dirty="0"/>
              <a:t>DNS provider: Aliyun</a:t>
            </a:r>
          </a:p>
          <a:p>
            <a:pPr lvl="2">
              <a:lnSpc>
                <a:spcPts val="800"/>
              </a:lnSpc>
            </a:pPr>
            <a:endParaRPr lang="en-US" altLang="zh-CN" sz="2000" dirty="0"/>
          </a:p>
          <a:p>
            <a:pPr lvl="1"/>
            <a:r>
              <a:rPr lang="en-US" altLang="zh-CN" sz="2400" dirty="0"/>
              <a:t>Certificate</a:t>
            </a:r>
          </a:p>
          <a:p>
            <a:pPr lvl="2"/>
            <a:r>
              <a:rPr lang="en-US" altLang="zh-CN" sz="2000" dirty="0"/>
              <a:t>Let’s Encrypt</a:t>
            </a:r>
          </a:p>
          <a:p>
            <a:pPr lvl="2"/>
            <a:r>
              <a:rPr lang="en-US" altLang="zh-CN" sz="2000" dirty="0"/>
              <a:t>Free renewable cert for 3 months</a:t>
            </a:r>
          </a:p>
          <a:p>
            <a:pPr lvl="2"/>
            <a:r>
              <a:rPr lang="en-US" altLang="zh-CN" sz="2000" dirty="0"/>
              <a:t>ACME; </a:t>
            </a:r>
            <a:r>
              <a:rPr lang="en-US" altLang="zh-CN" sz="2000" dirty="0" err="1"/>
              <a:t>certbot</a:t>
            </a:r>
            <a:endParaRPr lang="en-US" altLang="zh-CN" sz="2000" dirty="0"/>
          </a:p>
          <a:p>
            <a:pPr lvl="2"/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D9930F-C909-0318-7ABF-625734F0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99" y="2757986"/>
            <a:ext cx="6519255" cy="13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67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Cloud Deployment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44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47" y="1200150"/>
            <a:ext cx="6102394" cy="5657850"/>
          </a:xfr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altLang="zh-CN" sz="2400" dirty="0"/>
              <a:t>Spring Boot’s built-in Tomcat is not very easy to configure</a:t>
            </a:r>
          </a:p>
          <a:p>
            <a:pPr lvl="1"/>
            <a:r>
              <a:rPr lang="en-US" altLang="zh-CN" sz="2400" dirty="0"/>
              <a:t>Compatibility with certbot</a:t>
            </a:r>
          </a:p>
          <a:p>
            <a:pPr lvl="1"/>
            <a:r>
              <a:rPr lang="en-US" altLang="zh-CN" sz="2400" dirty="0"/>
              <a:t>Performance</a:t>
            </a:r>
          </a:p>
          <a:p>
            <a:pPr lvl="1">
              <a:lnSpc>
                <a:spcPts val="1200"/>
              </a:lnSpc>
            </a:pPr>
            <a:endParaRPr lang="en-US" altLang="zh-CN" sz="2400" dirty="0"/>
          </a:p>
          <a:p>
            <a:r>
              <a:rPr lang="en-US" altLang="zh-CN" sz="2800" dirty="0"/>
              <a:t>Reverse Proxy</a:t>
            </a:r>
          </a:p>
          <a:p>
            <a:r>
              <a:rPr lang="en-US" altLang="zh-CN" sz="2800" dirty="0"/>
              <a:t>Nginx</a:t>
            </a:r>
          </a:p>
          <a:p>
            <a:pPr lvl="1"/>
            <a:r>
              <a:rPr lang="en-US" altLang="zh-CN" sz="2400" dirty="0"/>
              <a:t>Popular web server</a:t>
            </a:r>
          </a:p>
          <a:p>
            <a:pPr lvl="1"/>
            <a:r>
              <a:rPr lang="en-US" altLang="zh-CN" sz="2400" dirty="0"/>
              <a:t>Powerful proxy and rule configuration</a:t>
            </a:r>
          </a:p>
          <a:p>
            <a:pPr lvl="1"/>
            <a:r>
              <a:rPr lang="en-US" altLang="zh-CN" sz="2400" dirty="0"/>
              <a:t>Built-in support from certbot</a:t>
            </a:r>
          </a:p>
          <a:p>
            <a:pPr lvl="1"/>
            <a:r>
              <a:rPr lang="en-US" altLang="zh-CN" sz="2400" dirty="0"/>
              <a:t>Native-level local filesystem serving</a:t>
            </a:r>
          </a:p>
          <a:p>
            <a:pPr lvl="2"/>
            <a:r>
              <a:rPr lang="en-US" altLang="zh-CN" sz="2400" dirty="0"/>
              <a:t>Serve result cache from disk</a:t>
            </a:r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111A70-1333-EC3C-F512-DDA833E90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81" y="1030942"/>
            <a:ext cx="5327329" cy="19685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711503-E066-46DD-E246-B8FEDCE86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41" y="3429000"/>
            <a:ext cx="5370969" cy="214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13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B65DE-6D0D-1FD2-B7FE-5A492129C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Live Demonstration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9927B4-5C20-E525-F250-82B64C0922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45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8085BE-020D-8DCE-FA3D-FD09FF0CF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7F387E-E43B-C0A8-3795-733B2B164930}"/>
              </a:ext>
            </a:extLst>
          </p:cNvPr>
          <p:cNvSpPr txBox="1"/>
          <p:nvPr/>
        </p:nvSpPr>
        <p:spPr>
          <a:xfrm>
            <a:off x="3801141" y="3167390"/>
            <a:ext cx="4589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zh-CN" sz="2800" dirty="0">
                <a:hlinkClick r:id="rId2"/>
              </a:rPr>
              <a:t>https://gradproj.haoc.wang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29187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4E4E8-1CF7-3125-2CCC-DC71267A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Future Work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FC7954-2F1B-9258-ECC2-1731189394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600EB6-1FF3-48F6-98F5-58867A6546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60A2D77-3A3D-C745-B45F-5F0B1757D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Improve the efficiency of the backend logics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Using Deep Learning or other CV techniques to automatically build the data from floor plan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Build the data in real time and location by using robot in the building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08774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7836E-D2B1-3E59-1F5A-43A1CBE6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ED2C-FFC0-AE72-6C2E-0FE69722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82" y="981075"/>
            <a:ext cx="4694238" cy="225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6E2CE-34C0-FE1D-6848-5D919BBB8D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4959" y="3569865"/>
            <a:ext cx="4697775" cy="631755"/>
          </a:xfrm>
        </p:spPr>
        <p:txBody>
          <a:bodyPr/>
          <a:lstStyle/>
          <a:p>
            <a:pPr algn="ctr"/>
            <a:r>
              <a:rPr lang="en-US" sz="2800" b="1" dirty="0"/>
              <a:t>Q&amp;A and Defending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5F243-9FC5-50BA-EE4A-7C2F785801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49" y="4413250"/>
            <a:ext cx="5207001" cy="832237"/>
          </a:xfrm>
        </p:spPr>
        <p:txBody>
          <a:bodyPr/>
          <a:lstStyle/>
          <a:p>
            <a:r>
              <a:rPr lang="en-US" altLang="zh-CN" sz="1400" dirty="0"/>
              <a:t>Shengxiong Wu – 217993254 – sxwu@my.yorku.ca</a:t>
            </a:r>
          </a:p>
          <a:p>
            <a:r>
              <a:rPr lang="en-US" altLang="zh-CN" sz="1400" dirty="0"/>
              <a:t>Haochen Wang – 216754236 – whc2001@my.yorku.ca</a:t>
            </a:r>
          </a:p>
        </p:txBody>
      </p:sp>
      <p:pic>
        <p:nvPicPr>
          <p:cNvPr id="6" name="Picture Placeholder 5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276D1BA5-9B9D-57F8-AD97-F790D21B4F9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r="20835"/>
          <a:stretch/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94359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E2617-2954-DB2E-FAF1-E04BBEFD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– Lassonde Lecture Hall C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35B07E-10AE-EED4-CB92-6099CC93C2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2B7630-F21D-525A-F5E1-0B9F0F9394C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2326FF-8C51-49C4-FB2D-73408F797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37" y="945425"/>
            <a:ext cx="8030702" cy="5812769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11CDC1-515C-997E-9D21-B0E5003E5904}"/>
              </a:ext>
            </a:extLst>
          </p:cNvPr>
          <p:cNvCxnSpPr/>
          <p:nvPr/>
        </p:nvCxnSpPr>
        <p:spPr>
          <a:xfrm>
            <a:off x="7887629" y="1479395"/>
            <a:ext cx="0" cy="2802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BD98EF0-E62E-4F22-7CD6-C2E626F2602E}"/>
              </a:ext>
            </a:extLst>
          </p:cNvPr>
          <p:cNvCxnSpPr>
            <a:cxnSpLocks/>
          </p:cNvCxnSpPr>
          <p:nvPr/>
        </p:nvCxnSpPr>
        <p:spPr>
          <a:xfrm>
            <a:off x="7434146" y="1308410"/>
            <a:ext cx="453483" cy="1709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AF96034-3341-2613-14D6-D72B7B178354}"/>
              </a:ext>
            </a:extLst>
          </p:cNvPr>
          <p:cNvCxnSpPr>
            <a:cxnSpLocks/>
          </p:cNvCxnSpPr>
          <p:nvPr/>
        </p:nvCxnSpPr>
        <p:spPr>
          <a:xfrm flipH="1">
            <a:off x="5553307" y="1308410"/>
            <a:ext cx="1880839" cy="59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A55068E-1302-E843-6994-34B7A247EB03}"/>
              </a:ext>
            </a:extLst>
          </p:cNvPr>
          <p:cNvCxnSpPr>
            <a:cxnSpLocks/>
          </p:cNvCxnSpPr>
          <p:nvPr/>
        </p:nvCxnSpPr>
        <p:spPr>
          <a:xfrm flipH="1">
            <a:off x="5099824" y="1367883"/>
            <a:ext cx="453483" cy="4088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BBB6A3D-95B4-0420-8515-849B100114E1}"/>
              </a:ext>
            </a:extLst>
          </p:cNvPr>
          <p:cNvCxnSpPr>
            <a:cxnSpLocks/>
          </p:cNvCxnSpPr>
          <p:nvPr/>
        </p:nvCxnSpPr>
        <p:spPr>
          <a:xfrm>
            <a:off x="5099824" y="1776761"/>
            <a:ext cx="0" cy="2438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99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0469C-606E-2B2C-2491-E02CE17C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Introduction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B20657-1F4E-7CF1-76D3-C5F03B441F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C44F27-5465-0235-6624-9594AC5006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https://presidentkevvol.github.io/YorkCSClassList/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5EE3AEC-6929-EFD3-4F72-03FF588EC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799" y="1360012"/>
            <a:ext cx="5021745" cy="4137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Motivation</a:t>
            </a:r>
          </a:p>
          <a:p>
            <a:pPr lvl="1">
              <a:lnSpc>
                <a:spcPct val="150000"/>
              </a:lnSpc>
            </a:pPr>
            <a:r>
              <a:rPr lang="en-US" altLang="zh-CN" sz="2600" dirty="0"/>
              <a:t>Make contribution to York University Community</a:t>
            </a:r>
          </a:p>
          <a:p>
            <a:pPr lvl="2">
              <a:lnSpc>
                <a:spcPct val="150000"/>
              </a:lnSpc>
            </a:pPr>
            <a:r>
              <a:rPr lang="en-US" altLang="zh-CN" sz="2600" dirty="0"/>
              <a:t>York University Computer Science Skill Tree</a:t>
            </a:r>
          </a:p>
          <a:p>
            <a:pPr lvl="1">
              <a:lnSpc>
                <a:spcPct val="150000"/>
              </a:lnSpc>
            </a:pPr>
            <a:endParaRPr lang="en-US" altLang="zh-CN" sz="2600" dirty="0"/>
          </a:p>
          <a:p>
            <a:pPr lvl="1">
              <a:lnSpc>
                <a:spcPct val="150000"/>
              </a:lnSpc>
            </a:pPr>
            <a:endParaRPr lang="en-US" altLang="zh-CN" sz="2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1FB664-86F8-A6B2-3C8A-E1CF1C489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306" y="449556"/>
            <a:ext cx="7189694" cy="501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4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E2B2D-5E0E-DEAF-AEC6-64053C01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Introduction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EC607F-3EF7-BC17-04CC-9B95C2D69C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F16D8A-E795-575A-1C08-3736B94EC65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https://www.dlubal.com/en/support-and-learning/support/knowledge-base/001432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2042338-4641-11FD-8526-F1B35633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094140"/>
            <a:ext cx="7160357" cy="471174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Background</a:t>
            </a:r>
            <a:endParaRPr lang="en-US" altLang="zh-CN" sz="3200" dirty="0"/>
          </a:p>
          <a:p>
            <a:pPr lvl="1"/>
            <a:r>
              <a:rPr lang="en-US" altLang="zh-CN" sz="2400" dirty="0"/>
              <a:t>Google Map can not navigate inside the building</a:t>
            </a:r>
          </a:p>
          <a:p>
            <a:pPr lvl="1"/>
            <a:r>
              <a:rPr lang="en-US" altLang="zh-CN" sz="2400" dirty="0"/>
              <a:t>Common indoor navigation system (e.g., in the mall) required BIM (Building Information Model)</a:t>
            </a:r>
          </a:p>
          <a:p>
            <a:pPr marL="216000" lvl="1" indent="0">
              <a:buNone/>
            </a:pPr>
            <a:endParaRPr lang="en-US" altLang="zh-CN" sz="2400" dirty="0"/>
          </a:p>
          <a:p>
            <a:r>
              <a:rPr lang="en-US" altLang="zh-CN" sz="2800" dirty="0"/>
              <a:t>Goal</a:t>
            </a:r>
            <a:endParaRPr lang="en-US" altLang="zh-CN" sz="3200" dirty="0"/>
          </a:p>
          <a:p>
            <a:pPr lvl="1"/>
            <a:r>
              <a:rPr lang="en-US" altLang="zh-CN" sz="2400" dirty="0"/>
              <a:t>Develop an indoor navigation system</a:t>
            </a:r>
          </a:p>
          <a:p>
            <a:pPr lvl="2"/>
            <a:r>
              <a:rPr lang="en-US" altLang="zh-CN" sz="2400" dirty="0"/>
              <a:t>Save time</a:t>
            </a:r>
          </a:p>
          <a:p>
            <a:pPr lvl="2"/>
            <a:r>
              <a:rPr lang="en-US" altLang="zh-CN" sz="2400" dirty="0"/>
              <a:t>Contribute to the York University Community</a:t>
            </a:r>
          </a:p>
        </p:txBody>
      </p:sp>
      <p:pic>
        <p:nvPicPr>
          <p:cNvPr id="1026" name="Picture 2" descr="Typical Data Exchange Scenario for BIM in Structural Engineering">
            <a:extLst>
              <a:ext uri="{FF2B5EF4-FFF2-40B4-BE49-F238E27FC236}">
                <a16:creationId xmlns:a16="http://schemas.microsoft.com/office/drawing/2014/main" id="{D6F60518-A496-0689-B0BC-A184A0DE5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727" y="307975"/>
            <a:ext cx="4039345" cy="29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13DF02-767A-5A49-FCED-7A4E67FD2386}"/>
              </a:ext>
            </a:extLst>
          </p:cNvPr>
          <p:cNvSpPr txBox="1"/>
          <p:nvPr/>
        </p:nvSpPr>
        <p:spPr>
          <a:xfrm>
            <a:off x="216086" y="5271437"/>
            <a:ext cx="11759827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marR="0" lvl="0" indent="-216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Web-based application that can navigate inside the building on campus</a:t>
            </a:r>
          </a:p>
          <a:p>
            <a:pPr algn="l">
              <a:spcAft>
                <a:spcPts val="300"/>
              </a:spcAft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72973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9BD8E-4868-4408-1EB2-789F7581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Software Development Life Cycle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0DA99E-1682-1ED3-8FCE-3A2E3423C6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B5C1BD-8FAC-16E8-2AA9-0D85C8252FC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C8C5382-F39B-DABC-E52E-7EA7C365D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00" y="1166886"/>
            <a:ext cx="11159999" cy="4968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Requirements Analysis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Design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Development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Testing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Deployment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Maintenance</a:t>
            </a:r>
            <a:endParaRPr lang="zh-CN" altLang="en-US" sz="2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91388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9175D-D8E4-DEEE-8827-E1CC97F2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Requirements Analysis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B92345-1787-691B-7322-2C284E7B3F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74789C-E487-3906-7FE1-3FD48C130D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C0D198B-F774-0167-9ACC-81175990A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265" y="1074145"/>
            <a:ext cx="10852134" cy="578385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Functional Requirement:</a:t>
            </a:r>
          </a:p>
          <a:p>
            <a:pPr lvl="1"/>
            <a:r>
              <a:rPr lang="en-US" altLang="zh-CN" sz="2400" dirty="0"/>
              <a:t>Navigation Function</a:t>
            </a:r>
          </a:p>
          <a:p>
            <a:pPr lvl="1"/>
            <a:r>
              <a:rPr lang="en-US" altLang="zh-CN" sz="2400" dirty="0"/>
              <a:t>User Interface</a:t>
            </a:r>
          </a:p>
          <a:p>
            <a:pPr lvl="1"/>
            <a:r>
              <a:rPr lang="en-US" altLang="zh-CN" sz="2400" dirty="0"/>
              <a:t>Multi-floor support</a:t>
            </a:r>
          </a:p>
          <a:p>
            <a:pPr lvl="1"/>
            <a:r>
              <a:rPr lang="en-US" altLang="zh-CN" sz="2400" dirty="0"/>
              <a:t>Multi-building support</a:t>
            </a:r>
          </a:p>
          <a:p>
            <a:r>
              <a:rPr lang="en-US" altLang="zh-CN" sz="2800" dirty="0"/>
              <a:t>Non-Functional</a:t>
            </a:r>
            <a:r>
              <a:rPr lang="en-US" altLang="zh-CN" sz="3000" dirty="0"/>
              <a:t> Requirement:</a:t>
            </a:r>
          </a:p>
          <a:p>
            <a:pPr lvl="1"/>
            <a:r>
              <a:rPr lang="en-US" altLang="zh-CN" sz="2400" dirty="0"/>
              <a:t>Response Time</a:t>
            </a:r>
          </a:p>
          <a:p>
            <a:pPr lvl="1"/>
            <a:r>
              <a:rPr lang="en-US" altLang="zh-CN" sz="2400" dirty="0"/>
              <a:t>Data Safety</a:t>
            </a:r>
          </a:p>
          <a:p>
            <a:pPr lvl="1"/>
            <a:r>
              <a:rPr lang="en-US" altLang="zh-CN" sz="2400" dirty="0"/>
              <a:t>Scalability</a:t>
            </a:r>
          </a:p>
          <a:p>
            <a:r>
              <a:rPr lang="en-US" altLang="zh-CN" sz="2800" dirty="0"/>
              <a:t>Technical Requirements:</a:t>
            </a:r>
          </a:p>
          <a:p>
            <a:pPr lvl="1"/>
            <a:r>
              <a:rPr lang="en-US" altLang="zh-CN" sz="2400" dirty="0"/>
              <a:t>Spring Boot</a:t>
            </a:r>
          </a:p>
          <a:p>
            <a:pPr lvl="1"/>
            <a:r>
              <a:rPr lang="en-US" altLang="zh-CN" sz="2400" dirty="0"/>
              <a:t>Web-development tech stack</a:t>
            </a:r>
          </a:p>
          <a:p>
            <a:pPr lvl="1"/>
            <a:r>
              <a:rPr lang="en-US" altLang="zh-CN" sz="2400" dirty="0"/>
              <a:t>Cloud deployment</a:t>
            </a:r>
          </a:p>
          <a:p>
            <a:pPr marL="0" indent="0">
              <a:buNone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900746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Office 主题​​">
  <a:themeElements>
    <a:clrScheme name="York 2020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3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 PowerPoint 2021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3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_YorkU PPT Template_2024" id="{B1412CBE-0176-C04F-9A03-0A8D94E4CBCE}" vid="{09FE581A-1AB3-B34E-B737-BBCB041945CE}"/>
    </a:ext>
  </a:extLst>
</a:theme>
</file>

<file path=ppt/theme/theme2.xml><?xml version="1.0" encoding="utf-8"?>
<a:theme xmlns:a="http://schemas.openxmlformats.org/drawingml/2006/main" name="Office Theme">
  <a:themeElements>
    <a:clrScheme name="York 2020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3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 PowerPoint 2021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3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_YorkU PPT Template_Aug2023_r2" id="{824F8AC5-BC11-A644-801F-C7BA94CF1A8C}" vid="{FD327A7C-5786-6740-B575-37F01870FBB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York 2020">
    <a:dk1>
      <a:srgbClr val="000000"/>
    </a:dk1>
    <a:lt1>
      <a:srgbClr val="FFFFFF"/>
    </a:lt1>
    <a:dk2>
      <a:srgbClr val="AF1F24"/>
    </a:dk2>
    <a:lt2>
      <a:srgbClr val="F2F2F2"/>
    </a:lt2>
    <a:accent1>
      <a:srgbClr val="E31837"/>
    </a:accent1>
    <a:accent2>
      <a:srgbClr val="686361"/>
    </a:accent2>
    <a:accent3>
      <a:srgbClr val="7F1516"/>
    </a:accent3>
    <a:accent4>
      <a:srgbClr val="3EC2ED"/>
    </a:accent4>
    <a:accent5>
      <a:srgbClr val="AFE1F3"/>
    </a:accent5>
    <a:accent6>
      <a:srgbClr val="D6D0CA"/>
    </a:accent6>
    <a:hlink>
      <a:srgbClr val="E21E38"/>
    </a:hlink>
    <a:folHlink>
      <a:srgbClr val="AF1F24"/>
    </a:folHlink>
  </a:clrScheme>
</a:themeOverride>
</file>

<file path=ppt/theme/themeOverride2.xml><?xml version="1.0" encoding="utf-8"?>
<a:themeOverride xmlns:a="http://schemas.openxmlformats.org/drawingml/2006/main">
  <a:clrScheme name="York 2020">
    <a:dk1>
      <a:srgbClr val="000000"/>
    </a:dk1>
    <a:lt1>
      <a:srgbClr val="FFFFFF"/>
    </a:lt1>
    <a:dk2>
      <a:srgbClr val="AF1F24"/>
    </a:dk2>
    <a:lt2>
      <a:srgbClr val="F2F2F2"/>
    </a:lt2>
    <a:accent1>
      <a:srgbClr val="E31837"/>
    </a:accent1>
    <a:accent2>
      <a:srgbClr val="686361"/>
    </a:accent2>
    <a:accent3>
      <a:srgbClr val="7F1516"/>
    </a:accent3>
    <a:accent4>
      <a:srgbClr val="3EC2ED"/>
    </a:accent4>
    <a:accent5>
      <a:srgbClr val="AFE1F3"/>
    </a:accent5>
    <a:accent6>
      <a:srgbClr val="D6D0CA"/>
    </a:accent6>
    <a:hlink>
      <a:srgbClr val="E21E38"/>
    </a:hlink>
    <a:folHlink>
      <a:srgbClr val="AF1F2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1605</TotalTime>
  <Words>1369</Words>
  <Application>Microsoft Office PowerPoint</Application>
  <PresentationFormat>宽屏</PresentationFormat>
  <Paragraphs>504</Paragraphs>
  <Slides>47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61" baseType="lpstr">
      <vt:lpstr>IBM Plex Serif ExtLt</vt:lpstr>
      <vt:lpstr>IBM Plex Serif Medm</vt:lpstr>
      <vt:lpstr>等线</vt:lpstr>
      <vt:lpstr>Arial</vt:lpstr>
      <vt:lpstr>IBM Plex Sans</vt:lpstr>
      <vt:lpstr>IBM Plex Sans Bold</vt:lpstr>
      <vt:lpstr>IBM Plex Sans ExtraLight</vt:lpstr>
      <vt:lpstr>IBM Plex Sans Light</vt:lpstr>
      <vt:lpstr>IBM Plex Sans Medium</vt:lpstr>
      <vt:lpstr>IBM Plex Sans SemiBold</vt:lpstr>
      <vt:lpstr>IBM Plex Serif</vt:lpstr>
      <vt:lpstr>Wingdings</vt:lpstr>
      <vt:lpstr>1_Office 主题​​</vt:lpstr>
      <vt:lpstr>Office Theme</vt:lpstr>
      <vt:lpstr>Indoor Navigation System</vt:lpstr>
      <vt:lpstr>Introduction</vt:lpstr>
      <vt:lpstr>Example – Lassonde Lecture Hall C</vt:lpstr>
      <vt:lpstr>Example – Lassonde Lecture Hall C</vt:lpstr>
      <vt:lpstr>Example – Lassonde Lecture Hall C</vt:lpstr>
      <vt:lpstr>Introduction</vt:lpstr>
      <vt:lpstr>Introduction</vt:lpstr>
      <vt:lpstr>Software Development Life Cycle</vt:lpstr>
      <vt:lpstr>Requirements Analysis</vt:lpstr>
      <vt:lpstr>Design - Methodology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Methodology</vt:lpstr>
      <vt:lpstr>Collection of the Floor Plan Data</vt:lpstr>
      <vt:lpstr>Floor Plan for CLH Level 2 by Photo</vt:lpstr>
      <vt:lpstr>The format of floor plans varies across different buildings</vt:lpstr>
      <vt:lpstr>Preprocessing of the Floor Plan Image</vt:lpstr>
      <vt:lpstr>Extract and Encode Information from the Floor Plan</vt:lpstr>
      <vt:lpstr>Automatic Pathfinding</vt:lpstr>
      <vt:lpstr>First Functional Prototype</vt:lpstr>
      <vt:lpstr>First Functional Prototype</vt:lpstr>
      <vt:lpstr>First Functional Prototype</vt:lpstr>
      <vt:lpstr>Problems</vt:lpstr>
      <vt:lpstr>Help from Facilities Services/Campus Planning, Design &amp; Construction</vt:lpstr>
      <vt:lpstr>Digital Floor Plan</vt:lpstr>
      <vt:lpstr>An Improved Notation Tool</vt:lpstr>
      <vt:lpstr>Notation Tool: Requirement Analysis</vt:lpstr>
      <vt:lpstr>Notation Tool: Requirement Analysis</vt:lpstr>
      <vt:lpstr>Enter Fabric.js</vt:lpstr>
      <vt:lpstr>Looks familiar…</vt:lpstr>
      <vt:lpstr>Notation Tool: Prototype</vt:lpstr>
      <vt:lpstr>Notation Tool: Current State</vt:lpstr>
      <vt:lpstr>Notation Tool: Efficiency</vt:lpstr>
      <vt:lpstr>Result Caching</vt:lpstr>
      <vt:lpstr>Result Caching</vt:lpstr>
      <vt:lpstr>Cloud Deployment</vt:lpstr>
      <vt:lpstr>Cloud Deployment</vt:lpstr>
      <vt:lpstr>Live Demonstration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Navigation System</dc:title>
  <dc:creator>wu shengxiong</dc:creator>
  <cp:lastModifiedBy>wu shengxiong</cp:lastModifiedBy>
  <cp:revision>119</cp:revision>
  <dcterms:created xsi:type="dcterms:W3CDTF">2024-04-15T07:40:29Z</dcterms:created>
  <dcterms:modified xsi:type="dcterms:W3CDTF">2024-04-22T12:28:24Z</dcterms:modified>
</cp:coreProperties>
</file>